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397" r:id="rId2"/>
    <p:sldId id="39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0929"/>
  </p:normalViewPr>
  <p:slideViewPr>
    <p:cSldViewPr>
      <p:cViewPr varScale="1">
        <p:scale>
          <a:sx n="86" d="100"/>
          <a:sy n="86" d="100"/>
        </p:scale>
        <p:origin x="42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12.02.2024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Exercice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Objectif : </a:t>
            </a:r>
          </a:p>
          <a:p>
            <a:pPr lvl="1"/>
            <a:r>
              <a:rPr lang="fr-CH" dirty="0"/>
              <a:t>Placement du contenu</a:t>
            </a:r>
          </a:p>
          <a:p>
            <a:pPr lvl="1"/>
            <a:r>
              <a:rPr lang="fr-CH" dirty="0"/>
              <a:t>Comprendre la propriété display</a:t>
            </a:r>
          </a:p>
          <a:p>
            <a:pPr lvl="1"/>
            <a:endParaRPr lang="fr-CH" dirty="0"/>
          </a:p>
          <a:p>
            <a:r>
              <a:rPr lang="fr-CH" dirty="0"/>
              <a:t>Donnée :</a:t>
            </a:r>
          </a:p>
          <a:p>
            <a:pPr lvl="1"/>
            <a:r>
              <a:rPr lang="fr-CH" dirty="0"/>
              <a:t>Placer sur une même ligne un titre et deux paragraphes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0B08B-2FC3-5446-1944-75A6290F9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140FF-F875-2C9B-BFEE-F753F51668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Rendu 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BF9B7DC-3E33-54BA-6EF5-F1F29B07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66533" y="2724833"/>
            <a:ext cx="8458933" cy="2552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32DCA-420D-AAF5-0ABD-715BB53023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CE8D-8689-00D0-61AD-AF5503DE36B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7C41F-25A3-7B3A-EA74-4916C7FC073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44214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8" ma:contentTypeDescription="Crée un document." ma:contentTypeScope="" ma:versionID="6c6e48e784ea930422f2c1b5f6467023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1fb2a0fb9e17b75c9b188d354f351a3b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6AC82C-AF78-40ED-B917-EADB272147F4}"/>
</file>

<file path=customXml/itemProps2.xml><?xml version="1.0" encoding="utf-8"?>
<ds:datastoreItem xmlns:ds="http://schemas.openxmlformats.org/officeDocument/2006/customXml" ds:itemID="{8949DAA4-0E07-49E1-B612-DA0055261201}"/>
</file>

<file path=customXml/itemProps3.xml><?xml version="1.0" encoding="utf-8"?>
<ds:datastoreItem xmlns:ds="http://schemas.openxmlformats.org/officeDocument/2006/customXml" ds:itemID="{F0D8A19E-1F51-45F6-8A1F-06BEC9204715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8</TotalTime>
  <Words>55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Exercice </vt:lpstr>
      <vt:lpstr>Rendu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</dc:title>
  <dc:creator>Vanina Théodoloz</dc:creator>
  <cp:lastModifiedBy>Vanina Théodoloz</cp:lastModifiedBy>
  <cp:revision>1</cp:revision>
  <dcterms:created xsi:type="dcterms:W3CDTF">2024-02-12T14:27:11Z</dcterms:created>
  <dcterms:modified xsi:type="dcterms:W3CDTF">2024-02-12T14:35:31Z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