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B4D9E6-609C-A8B1-7D40-C3037470C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49B998-17DB-135E-4A58-85CCD3E2B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D22A2-2AFC-F614-2DEA-1410C5CC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B486-2056-419B-9BC1-172345A26CDD}" type="datetimeFigureOut">
              <a:rPr lang="fr-CH" smtClean="0"/>
              <a:t>10.02.2024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F95183-7627-86E0-EE43-F8565F7C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505B0C-EA74-4B64-62B5-41CBC097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5BBC-527B-4C62-8285-B2E8DF40657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923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C3AA8-CE89-7D41-5641-0FA30118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1F1268-D58D-DB30-DC70-CBBD15653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B93F5F-210A-38EB-8A8A-1C0A1CB5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B486-2056-419B-9BC1-172345A26CDD}" type="datetimeFigureOut">
              <a:rPr lang="fr-CH" smtClean="0"/>
              <a:t>10.02.2024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9BC2E2-BEB2-7956-9AAE-07184628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93A2B2-2735-F1F3-8F80-4B040F9B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5BBC-527B-4C62-8285-B2E8DF40657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5001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CF3A923-9CD7-6647-F3BD-044173E07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EB2F7A-1228-4080-2F6D-35B17E9BB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8F04F4-E38E-0605-0165-93F3582E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B486-2056-419B-9BC1-172345A26CDD}" type="datetimeFigureOut">
              <a:rPr lang="fr-CH" smtClean="0"/>
              <a:t>10.02.2024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B29B7B-CC3E-3AA8-2B73-75CA473E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87D293-813F-3689-9FB1-7234160D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5BBC-527B-4C62-8285-B2E8DF40657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7639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7A09A6-9EE9-6CA1-988E-89896253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325E7E-0C62-566E-C3A1-6C8B189B1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2EEFA8-8E7A-3A49-BF57-1833A333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B486-2056-419B-9BC1-172345A26CDD}" type="datetimeFigureOut">
              <a:rPr lang="fr-CH" smtClean="0"/>
              <a:t>10.02.2024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0D3BE6-229B-2102-93B1-DAA3E323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C0A03B-E6CA-86CB-B668-4BD1D63E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5BBC-527B-4C62-8285-B2E8DF40657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766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6EE2DE-211B-78F9-7107-F104B6B5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630EDD-59E8-B7E4-FFEB-2B070B10C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CC5FE1-D7B4-CB48-E18A-1D9EE28B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B486-2056-419B-9BC1-172345A26CDD}" type="datetimeFigureOut">
              <a:rPr lang="fr-CH" smtClean="0"/>
              <a:t>10.02.2024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B982B2-B6E4-CC7D-C6CF-69F5C9BD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2D7122-EEEC-0203-62C9-59F74055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5BBC-527B-4C62-8285-B2E8DF40657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7628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2DF6C8-4002-E60D-2D90-2DFEDEAF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266DE-58D0-0CEB-34CC-6437D1D52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EA6501-41C0-486E-473F-5F304F40B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290B34-CA10-FD89-2BE4-1DEE9C2E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B486-2056-419B-9BC1-172345A26CDD}" type="datetimeFigureOut">
              <a:rPr lang="fr-CH" smtClean="0"/>
              <a:t>10.02.2024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EA9223-D888-037B-57B1-70AF9B70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A600BF-4E7F-F7A9-16E0-C27FD6A8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5BBC-527B-4C62-8285-B2E8DF40657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946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57C0BD-8D57-FCD0-C2C4-9961A550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2E9388-8CB9-AE2C-7DD2-FFE1FEAB3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28BF9B-92C1-FF65-5025-DB00DE6F3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BAF157-33E8-E9CE-7FEF-AD4900C0D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3B3AB9-1BF1-3F0D-1027-161282920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CE95C5-ED96-7729-CC55-37D90D96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B486-2056-419B-9BC1-172345A26CDD}" type="datetimeFigureOut">
              <a:rPr lang="fr-CH" smtClean="0"/>
              <a:t>10.02.2024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6A43093-2CCA-E0B2-594F-248C89E6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75414D-D658-E4C1-19CA-3B36219D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5BBC-527B-4C62-8285-B2E8DF40657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107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5C7AA2-A6E5-9F3E-DD5D-878974AB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599948-DD87-728B-440E-610D869F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B486-2056-419B-9BC1-172345A26CDD}" type="datetimeFigureOut">
              <a:rPr lang="fr-CH" smtClean="0"/>
              <a:t>10.02.2024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193612-586C-F3B6-FA90-9F8E2C81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81E0E7-8A72-5CBB-91EB-3D7E1B77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5BBC-527B-4C62-8285-B2E8DF40657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7311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B8187DD-5670-E0C8-C352-B63E75D2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B486-2056-419B-9BC1-172345A26CDD}" type="datetimeFigureOut">
              <a:rPr lang="fr-CH" smtClean="0"/>
              <a:t>10.02.2024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84CD0D-6D0C-FCF0-08D9-604BBAC8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929C3D-32AE-47F9-1996-469F8E5A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5BBC-527B-4C62-8285-B2E8DF40657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2734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76F75-46C7-96B7-2907-21217437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C4DC52-DC36-50FB-9016-984313784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5FEE3E-88E6-B297-624F-1E58AFBB2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8A1EF4-FC2C-CB76-6280-D55B4873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B486-2056-419B-9BC1-172345A26CDD}" type="datetimeFigureOut">
              <a:rPr lang="fr-CH" smtClean="0"/>
              <a:t>10.02.2024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3CEC4F-C36B-47B7-4F0E-9C5934B1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D40B33-8FA3-3CA6-DBAC-61DF6091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5BBC-527B-4C62-8285-B2E8DF40657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920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75346-B4C5-5E27-C4DB-503D063FC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CD4343-F714-2C29-6325-3A1E071FC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2CB851-CAAE-11AA-DDEA-1509FB5CA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9AA114-6364-D032-A4E2-62C7EA78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B486-2056-419B-9BC1-172345A26CDD}" type="datetimeFigureOut">
              <a:rPr lang="fr-CH" smtClean="0"/>
              <a:t>10.02.2024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E53F70-9F3C-212D-B329-0F27FBF1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594ED0-9C69-D083-8461-5500B76F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5BBC-527B-4C62-8285-B2E8DF40657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511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6E4EDE0-E466-87F4-D6E2-5AA1DDD7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A77BFF-E82E-2454-5892-BF746DD7C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19E31A-6183-27ED-5F3D-8C0CD6E89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46B486-2056-419B-9BC1-172345A26CDD}" type="datetimeFigureOut">
              <a:rPr lang="fr-CH" smtClean="0"/>
              <a:t>10.02.2024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8F1D9A-B309-4E3D-65DF-B44BAE6AC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1BE2C1-1F91-4943-3B8A-C5486D7A7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675BBC-527B-4C62-8285-B2E8DF40657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8343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75161-5809-951E-F0B6-73597F74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 3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5D1D34-E257-8E10-DC46-51A5496C1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H" dirty="0"/>
              <a:t>Ouvrir le fichier exo3_doctype.html</a:t>
            </a:r>
          </a:p>
          <a:p>
            <a:pPr>
              <a:lnSpc>
                <a:spcPct val="150000"/>
              </a:lnSpc>
            </a:pPr>
            <a:r>
              <a:rPr lang="fr-CH" dirty="0"/>
              <a:t>Commenter les balises du code</a:t>
            </a:r>
          </a:p>
          <a:p>
            <a:pPr>
              <a:lnSpc>
                <a:spcPct val="150000"/>
              </a:lnSpc>
            </a:pPr>
            <a:r>
              <a:rPr lang="fr-CH" dirty="0"/>
              <a:t>Indenter et aérer le code grâce à VS Code </a:t>
            </a:r>
          </a:p>
        </p:txBody>
      </p:sp>
    </p:spTree>
    <p:extLst>
      <p:ext uri="{BB962C8B-B14F-4D97-AF65-F5344CB8AC3E}">
        <p14:creationId xmlns:p14="http://schemas.microsoft.com/office/powerpoint/2010/main" val="36694410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DED647879C0438CF8E82C57640556" ma:contentTypeVersion="4" ma:contentTypeDescription="Crée un document." ma:contentTypeScope="" ma:versionID="6d02cf8cd775c097e2c0678deb164ca9">
  <xsd:schema xmlns:xsd="http://www.w3.org/2001/XMLSchema" xmlns:xs="http://www.w3.org/2001/XMLSchema" xmlns:p="http://schemas.microsoft.com/office/2006/metadata/properties" xmlns:ns2="268f7112-b9c5-4785-ad0c-ab52eb23d8c5" targetNamespace="http://schemas.microsoft.com/office/2006/metadata/properties" ma:root="true" ma:fieldsID="a0e38b230348e71fe6f59592ab87bd68" ns2:_="">
    <xsd:import namespace="268f7112-b9c5-4785-ad0c-ab52eb23d8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f7112-b9c5-4785-ad0c-ab52eb23d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03A032-D296-4FC2-87FB-71FFC68EB83D}"/>
</file>

<file path=customXml/itemProps2.xml><?xml version="1.0" encoding="utf-8"?>
<ds:datastoreItem xmlns:ds="http://schemas.openxmlformats.org/officeDocument/2006/customXml" ds:itemID="{1310BCCA-1091-4DF9-8E29-39D9C8D1E925}"/>
</file>

<file path=customXml/itemProps3.xml><?xml version="1.0" encoding="utf-8"?>
<ds:datastoreItem xmlns:ds="http://schemas.openxmlformats.org/officeDocument/2006/customXml" ds:itemID="{103D74FA-70C9-43BB-B641-517D0979109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Exercice 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 3 </dc:title>
  <dc:creator>Vanina Théodoloz</dc:creator>
  <cp:lastModifiedBy>Vanina Théodoloz</cp:lastModifiedBy>
  <cp:revision>1</cp:revision>
  <dcterms:created xsi:type="dcterms:W3CDTF">2024-02-10T21:38:56Z</dcterms:created>
  <dcterms:modified xsi:type="dcterms:W3CDTF">2024-02-10T21:39:30Z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0x010100D1ADED647879C0438CF8E82C57640556</vt:lpwstr>
  </property>
</Properties>
</file>