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1B9B-3490-5B12-5990-F99F686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7F536B-8ECC-6BC5-FF24-A72E8005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9666D-B5ED-CDF8-DB68-9C9932DF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190D5-B7DE-4762-55BB-D956EF79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5DA5B-FCDF-A2CC-424F-7973BA2D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910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99ECA-2B3F-9354-ED6C-0B7FE23C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E117D6-CAC6-9AA7-69E5-A1198AFE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ECC6E8-9A7F-2125-84FC-83CF41E4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22324-52F9-DF7F-5859-34970727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3B112D-B476-3B8D-F9A5-F1F12684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545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1209E8-934B-331F-D09E-941DEE431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C84A2C-4CCE-C6E0-3E8F-D77D73BC1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5DF4A-E947-A709-21B6-081B03FB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DA2E5-1054-6A1A-A795-FA8E3F25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203B02-7457-D3B9-3814-247D863D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820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0A52D-981B-851B-0B1A-41CA94D0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B08B8-8217-C09D-5B64-F6B7A7B2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570EB8-9020-83BA-E68F-74C5150A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894CF-6569-439F-6908-3B72331D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3428B3-5648-FFBE-01CA-65C860C0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71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DB853-9F59-B6DC-6863-0904647E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678420-171B-B113-AEA2-3880254D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D0597-75B9-6323-4DF0-C42A3AD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3C698-C852-25FC-2F77-59CBA59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B1C03-78C7-46F2-04E9-C918E7C2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55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CD990-09AD-374E-E02C-0E0D27C6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36B4F-B580-0F61-F18D-889CB327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BB15F2-14BA-6C0F-41C3-3E4279670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393ED-3540-E13A-7639-63585210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8DC94-A082-7028-B23B-ADC1D82D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1A1588-D76C-5C76-7F32-8C52E1A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31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F29B9-1C97-404B-80BF-37E60FB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EA9699-77D2-3686-F4E7-1D094B6F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F5E551-E66C-FA21-3668-16F0A902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B2BB6E-18EE-C71B-B9CA-FB8A89FB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D5443B-E03E-3E9E-EE8A-904380DC7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0BC334-A117-0500-8747-52470ED7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7CD2A5-AB9E-281F-238C-78F86A35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EF1430-5C53-0D2B-5398-831883DF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60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58BCC-461E-CC9E-F015-60151E22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00B61F-BE03-8B3F-E908-B8C71490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7D9025-3617-95D8-89B1-C26516E8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C5F17E-9D61-B9B6-D126-315EEE59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27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FC9AAD-378A-AC80-BF82-F6FD9CA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D15AB0-DDAA-50A2-4CF4-70E68CBE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333CA4-3294-D866-F4E1-5DE9FECE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BC019-6593-6C97-D38E-9CC00749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BD065-B620-A7F1-A9CD-6B89B33C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BD7ACE-47A4-ECC1-77D0-3F3E2EFC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4C155-61C1-534E-ECAB-1B226D26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59C3BC-B516-5DA3-3A46-1BFB7171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541CD-64F8-C9CF-FFAE-088FC33B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8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7E36-7E5A-313B-DE2B-62B20FCD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CAC7FD-C01F-46EC-5266-21225E645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F4C460-D6ED-5AC8-9345-71EDF1E9F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2F7F70-1BD5-E111-CCC3-BC48729B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D49CD-B97B-6FA6-F363-E3160CE4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104EC-EFA1-2FE4-35C3-18CC24FD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4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A182CE-9842-063B-5787-3EF2F92F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A7FBDE-6A36-FE8A-EA87-D277D1D3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124BA-46FF-CDF8-CD49-8497AEE6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6930-6602-46DF-895E-E9CE708D370F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3100F-DCB1-1330-C025-AAC491F3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E9F08-A387-39CD-164C-7C0B2EA2F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DB7FB-596B-4024-A384-A1785583F7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724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B590C-0659-4C0C-8C15-2A82AA8F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4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5A188-57C8-4343-97FD-AB8472B2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Page web</a:t>
            </a:r>
          </a:p>
          <a:p>
            <a:pPr lvl="1"/>
            <a:r>
              <a:rPr lang="fr-CH" dirty="0"/>
              <a:t>Titre</a:t>
            </a:r>
          </a:p>
          <a:p>
            <a:pPr lvl="1"/>
            <a:r>
              <a:rPr lang="fr-CH" dirty="0"/>
              <a:t>2 paragraphes</a:t>
            </a:r>
          </a:p>
          <a:p>
            <a:pPr lvl="1"/>
            <a:r>
              <a:rPr lang="fr-CH" dirty="0"/>
              <a:t>Liste non ordonnée pour la navigation (</a:t>
            </a:r>
            <a:r>
              <a:rPr lang="fr-CH"/>
              <a:t>Accueil – Contenu – Contact)</a:t>
            </a:r>
            <a:endParaRPr lang="fr-CH" dirty="0"/>
          </a:p>
          <a:p>
            <a:pPr lvl="1"/>
            <a:r>
              <a:rPr lang="fr-CH" dirty="0"/>
              <a:t>Liste ordonnée pour une recette de cuisine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310BFF-D30F-44B1-AF32-E5531DDC2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FC4BA-9BA7-4E01-A0E6-E834B4697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C317611-70FA-4AD2-8B3C-D39F2930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2499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B28858-AA2E-451B-BACB-983C41CD787F}"/>
</file>

<file path=customXml/itemProps2.xml><?xml version="1.0" encoding="utf-8"?>
<ds:datastoreItem xmlns:ds="http://schemas.openxmlformats.org/officeDocument/2006/customXml" ds:itemID="{610E1AB7-F332-4E6C-9259-8A4F4F31EC0B}"/>
</file>

<file path=customXml/itemProps3.xml><?xml version="1.0" encoding="utf-8"?>
<ds:datastoreItem xmlns:ds="http://schemas.openxmlformats.org/officeDocument/2006/customXml" ds:itemID="{FDF91BA8-2E94-4B7B-BA5A-B15A828EF9D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Exercice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4 </dc:title>
  <dc:creator>Vanina Théodoloz</dc:creator>
  <cp:lastModifiedBy>Vanina Théodoloz</cp:lastModifiedBy>
  <cp:revision>3</cp:revision>
  <dcterms:created xsi:type="dcterms:W3CDTF">2024-02-10T22:25:30Z</dcterms:created>
  <dcterms:modified xsi:type="dcterms:W3CDTF">2024-02-17T19:40:28Z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