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7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397" r:id="rId2"/>
    <p:sldId id="398" r:id="rId3"/>
    <p:sldId id="399" r:id="rId4"/>
    <p:sldId id="40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skatkar/4dc9d40d5a0e7f5c6b6f267cc717262b" TargetMode="External"/><Relationship Id="rId3" Type="http://schemas.openxmlformats.org/officeDocument/2006/relationships/tags" Target="../tags/tag18.xml"/><Relationship Id="rId7" Type="http://schemas.openxmlformats.org/officeDocument/2006/relationships/hyperlink" Target="https://flukeout.github.io/" TargetMode="Externa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Exercice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Objectif :</a:t>
            </a:r>
          </a:p>
          <a:p>
            <a:pPr lvl="1"/>
            <a:r>
              <a:rPr lang="fr-CH" dirty="0"/>
              <a:t>Comprendre la structure d’un tableau </a:t>
            </a:r>
          </a:p>
          <a:p>
            <a:pPr lvl="1"/>
            <a:r>
              <a:rPr lang="fr-CH" dirty="0"/>
              <a:t>Mettre en forme un tableau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03781-FC62-48A3-89FE-4933BF94C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7B692-676C-604A-4B6F-761D7B28D01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Donnée et rendu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384C0-B0E0-B015-D473-C430BF11FF8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Premier tableau </a:t>
            </a:r>
          </a:p>
          <a:p>
            <a:endParaRPr lang="fr-CH" dirty="0"/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La première ligne du tableau est une ligne d’entête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La première ligne à </a:t>
            </a:r>
          </a:p>
          <a:p>
            <a:pPr lvl="2"/>
            <a:r>
              <a:rPr lang="fr-CH" dirty="0"/>
              <a:t>Une couleur de fond verte</a:t>
            </a:r>
          </a:p>
          <a:p>
            <a:pPr lvl="2"/>
            <a:r>
              <a:rPr lang="fr-CH" dirty="0"/>
              <a:t>La police d’écriture est en blanc</a:t>
            </a:r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79213-7F39-FC6A-F00E-01B0D7AB117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301824-2E2E-66F4-D011-AB6269759FC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26FC19-D1D8-D2D6-8D49-274BF49BDBE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025167-4E7D-96B1-FA44-8818028A4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440" y="5013176"/>
            <a:ext cx="10516511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4E3D3-E1DC-BE98-58CA-6C235EC8D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5FCA-84A3-34DD-6F75-36BE603AC8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Donnée et rendu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2AEDA-5DBD-AE5A-D34D-20C9A07E03B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Mise en page </a:t>
            </a:r>
          </a:p>
          <a:p>
            <a:pPr lvl="1"/>
            <a:endParaRPr lang="fr-CH" dirty="0"/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Le contenu fait au maximum 1280 px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Les marges sont centrées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Les tableaux prennent tout l’écran </a:t>
            </a:r>
          </a:p>
          <a:p>
            <a:pPr marL="914400" lvl="1" indent="-457200">
              <a:buFont typeface="+mj-lt"/>
              <a:buAutoNum type="arabicPeriod"/>
            </a:pPr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A3A2F-3E3A-7389-77D2-C1702369E1D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686CE-1D27-8EA6-C0E6-3EA8219C7C4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AF985-FACD-B6C7-F8DE-F214BE3C0D0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476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C5E52-71E3-12A2-A7B3-DD6E436E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B8222-DED8-0CD2-B71E-6292A15603C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Exercices supplémentaires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EA67C-3523-6EDF-6ED1-9ABCD100843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/>
            <a:endParaRPr lang="fr-CH" dirty="0"/>
          </a:p>
          <a:p>
            <a:pPr lvl="1"/>
            <a:r>
              <a:rPr lang="fr-CH" dirty="0">
                <a:hlinkClick r:id="rId7"/>
              </a:rPr>
              <a:t>https://www.w3schools.com/css/exercise.asp?filename=exercise_selectors1 </a:t>
            </a:r>
          </a:p>
          <a:p>
            <a:pPr lvl="1"/>
            <a:r>
              <a:rPr lang="fr-CH" dirty="0">
                <a:hlinkClick r:id="rId7"/>
              </a:rPr>
              <a:t>https://flukeout.github.io/</a:t>
            </a:r>
            <a:r>
              <a:rPr lang="fr-CH" dirty="0"/>
              <a:t> (avancé)</a:t>
            </a:r>
          </a:p>
          <a:p>
            <a:pPr lvl="1"/>
            <a:r>
              <a:rPr lang="fr-CH">
                <a:hlinkClick r:id="rId8"/>
              </a:rPr>
              <a:t>https://gist.github.com/skatkar/4dc9d40d5a0e7f5c6b6f267cc717262b</a:t>
            </a:r>
            <a:r>
              <a:rPr lang="fr-CH"/>
              <a:t>  (avancé)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62F6F-569B-5793-6B27-39D6597266C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B3685-DAC1-D9AC-6481-A7EC4E54F0D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9E8F0-FB8F-894B-8853-D57A01182E7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68052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8" ma:contentTypeDescription="Crée un document." ma:contentTypeScope="" ma:versionID="6c6e48e784ea930422f2c1b5f6467023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1fb2a0fb9e17b75c9b188d354f351a3b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0458A9-21B5-4D11-915A-3B15701656CC}"/>
</file>

<file path=customXml/itemProps2.xml><?xml version="1.0" encoding="utf-8"?>
<ds:datastoreItem xmlns:ds="http://schemas.openxmlformats.org/officeDocument/2006/customXml" ds:itemID="{D6AA0162-8E67-4FFD-86A0-CA020142FC9A}"/>
</file>

<file path=customXml/itemProps3.xml><?xml version="1.0" encoding="utf-8"?>
<ds:datastoreItem xmlns:ds="http://schemas.openxmlformats.org/officeDocument/2006/customXml" ds:itemID="{6C865A03-309A-4E55-A2C0-AADE1629654B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36</TotalTime>
  <Words>180</Words>
  <Application>Microsoft Office PowerPoint</Application>
  <PresentationFormat>Grand écran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Exercice </vt:lpstr>
      <vt:lpstr>Donnée et rendu (1/3)</vt:lpstr>
      <vt:lpstr>Donnée et rendu (2/3)</vt:lpstr>
      <vt:lpstr>Exercices supplémentaires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</dc:title>
  <dc:creator>Vanina Théodoloz</dc:creator>
  <cp:lastModifiedBy>Vanina Théodoloz</cp:lastModifiedBy>
  <cp:revision>13</cp:revision>
  <dcterms:created xsi:type="dcterms:W3CDTF">2024-02-17T12:27:12Z</dcterms:created>
  <dcterms:modified xsi:type="dcterms:W3CDTF">2024-02-17T21:49:04Z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