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  <p:sldId id="53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AD67C-F80C-552D-BC84-81CF6F89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F948F-2007-C259-078E-F03906F6D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AE2EA-E132-6900-C1D3-F42A39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23DC5-C636-01E9-DAFE-8F2663B5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D7EC1-48C3-1425-6DDD-05AFE07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173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703C1-4809-7032-3771-04AAC7F3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EF325-5542-DADC-6A7D-0706DC73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1CB0C-3E36-A0D9-C397-9E31679D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9C612-0426-39A7-6A6B-AA266A84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024CA1-3361-1C7F-8543-CD711D3E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78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2989D5-2F3E-C0CB-AD70-D5C062B69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89877-E1C6-46CE-1816-59CA8889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90AD9-5917-AA40-A761-C076AB48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1E528-6573-E4A0-25C2-65FCA0FA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3F185-54C9-F8B2-2DD6-51B894F8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25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171CF-8919-EBF4-DED0-D2206A6E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ED8A7-2C0E-2827-6DB8-425BE408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2AB784-CD78-7CD1-76D7-2DA2AF1B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CF5A4-1147-FAE2-3E73-A694EB90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3E623-D9B9-2F2D-F90D-44AB0BDF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81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35BE-41F1-8D18-BE63-4F51C612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A6DE03-BBE1-B6B3-B1EC-A60AA5CD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D0D2A-8CBF-8CC9-C5AF-B148085F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20D05-2C7C-B0A4-78D3-96F5DCC2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DE8132-ABDA-3E75-389F-0C19A07D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44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1E5A2-AE9B-70F3-1A83-53AF388C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F2C36-3482-1D1B-713F-790C3129A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64A84-54ED-4F6E-C915-0148E753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AB93FB-121A-D7B0-E278-F1532C5C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F733E0-5878-BD49-C77C-D66DB325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1659A-E5C2-13A6-1D1D-12BDEBE2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39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C870C-095D-3EAC-C0E8-FA90E69B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DBF42D-86B1-D598-4D87-F4C20D39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882982-F67B-5803-3FAA-F9C97B56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A49C5D-5B5C-0223-EC2C-B375ED650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235413-2AAE-C817-5749-B010CB469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E5BBE1-331D-B66F-3B73-19901512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12234A-98A9-6F97-112B-B7B87B13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DA9808-6ADB-735D-5929-F4ECFB18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608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47159-2E8C-37C6-C207-5967B3CA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030D83-EDB4-42AC-D952-2F6CBB93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84C327-A0D8-75BF-02C9-BE8460B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BB9B0E-9CFB-7348-D052-0C817B84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13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3CB839-3A1F-0242-F66B-A6DDD32A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F462A3-129E-8785-FEE5-E3245D35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123891-9C12-89A5-852B-426C1058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49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A24CA-A6F2-D8D0-35E4-A5253828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EFA32-E8CC-6E7A-D970-45B34DAA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9AF9E5-CBE7-C1A6-2054-C1C08243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AAB4C1-6AB9-C9FE-7F03-8EB7B504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B31976-FFE2-0D68-77D7-1440A4E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7A97F1-6A98-8A1E-4741-CB7E9C06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99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714D2-19F0-0757-6072-E8540B82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32F21A-1785-FF40-F953-A8A0516BA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3CFB25-29A2-312C-CA71-9EFDD1EE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7BD96-E16F-82A3-1757-F2E5471A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7D6BF-390B-D59A-2A0C-B98F00F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3E80B0-3EA7-840D-BA50-850730B6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55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151D5A-3F39-2334-1A52-7F4BF80B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F94F4-F345-59EF-FF04-3D4D17E4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F2364-928D-B7B8-F660-E368C321B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1CC06-C41D-45DD-B4CB-E71D8A7B9495}" type="datetimeFigureOut">
              <a:rPr lang="fr-CH" smtClean="0"/>
              <a:t>11.02.2024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AE7D0F-C06D-3425-EF77-DC767F24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4D3E2-A617-E675-BF2A-76F6BFF8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D3611-B33B-4D81-9DDA-6DD2D287F2E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2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897F1-8741-561A-1DC8-F92E5452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3E8F8-8493-F465-0483-3990356D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6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CE965-04EE-C11A-924E-8FB2D6B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Structurer votre page web avec les conteneurs suivants : </a:t>
            </a:r>
          </a:p>
          <a:p>
            <a:endParaRPr lang="fr-CH" dirty="0"/>
          </a:p>
          <a:p>
            <a:r>
              <a:rPr lang="fr-CH" dirty="0"/>
              <a:t>Header</a:t>
            </a:r>
          </a:p>
          <a:p>
            <a:pPr lvl="1"/>
            <a:r>
              <a:rPr lang="fr-CH" dirty="0"/>
              <a:t>Lien vers une page externe </a:t>
            </a:r>
          </a:p>
          <a:p>
            <a:r>
              <a:rPr lang="fr-CH" dirty="0"/>
              <a:t>Main</a:t>
            </a:r>
          </a:p>
          <a:p>
            <a:pPr lvl="1"/>
            <a:r>
              <a:rPr lang="fr-CH" dirty="0"/>
              <a:t>Un titre </a:t>
            </a:r>
          </a:p>
          <a:p>
            <a:pPr lvl="1"/>
            <a:r>
              <a:rPr lang="fr-CH" dirty="0"/>
              <a:t>Un paragraphe </a:t>
            </a:r>
          </a:p>
          <a:p>
            <a:r>
              <a:rPr lang="fr-CH" dirty="0" err="1"/>
              <a:t>Footer</a:t>
            </a:r>
            <a:endParaRPr lang="fr-CH" dirty="0"/>
          </a:p>
          <a:p>
            <a:pPr lvl="1"/>
            <a:r>
              <a:rPr lang="fr-CH" dirty="0"/>
              <a:t>Un numéro de téléphone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ADC13-2B07-A25D-88F6-B3344A37F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AAB9EF-E5B0-F3D9-5AB5-03C4A877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5CF9023-E92D-B0D7-8A95-1A0446056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954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0A54B-2521-FAA9-577E-8490EEE3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9087-1748-66C6-374F-8C8F6F5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6b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983C4-99A0-7F8F-79CB-C6C7C792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Structurer votre page web avec les conteneurs qui vous semblent adéquats 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CB78F-AABA-886E-43F0-0504C6BD5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03D377-C98E-6446-B7D0-58D7B129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D5DD74-BF2E-9EF3-A2DE-17A01FED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7645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D9798-4D7D-406D-B578-13122E695E91}"/>
</file>

<file path=customXml/itemProps2.xml><?xml version="1.0" encoding="utf-8"?>
<ds:datastoreItem xmlns:ds="http://schemas.openxmlformats.org/officeDocument/2006/customXml" ds:itemID="{24D67582-927C-4C31-A070-45DC55CC476E}"/>
</file>

<file path=customXml/itemProps3.xml><?xml version="1.0" encoding="utf-8"?>
<ds:datastoreItem xmlns:ds="http://schemas.openxmlformats.org/officeDocument/2006/customXml" ds:itemID="{3DE8F8FD-3BFE-46FE-8053-37A0FE38D98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Exercice 6 </vt:lpstr>
      <vt:lpstr>Exercice 6b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6 </dc:title>
  <dc:creator>Vanina Théodoloz</dc:creator>
  <cp:lastModifiedBy>Vanina Théodoloz</cp:lastModifiedBy>
  <cp:revision>2</cp:revision>
  <dcterms:created xsi:type="dcterms:W3CDTF">2024-02-11T02:13:26Z</dcterms:created>
  <dcterms:modified xsi:type="dcterms:W3CDTF">2024-02-11T02:32:38Z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