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1.xml" ContentType="application/vnd.openxmlformats-officedocument.presentationml.tags+xml"/>
  <Override PartName="/ppt/tags/tag23.xml" ContentType="application/vnd.openxmlformats-officedocument.presentationml.tags+xml"/>
  <Override PartName="/docProps/app.xml" ContentType="application/vnd.openxmlformats-officedocument.extended-propertie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5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2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304" r:id="rId2"/>
    <p:sldId id="398" r:id="rId3"/>
    <p:sldId id="397" r:id="rId4"/>
    <p:sldId id="399" r:id="rId5"/>
    <p:sldId id="400" r:id="rId6"/>
    <p:sldId id="401" r:id="rId7"/>
    <p:sldId id="403" r:id="rId8"/>
    <p:sldId id="404" r:id="rId9"/>
    <p:sldId id="402" r:id="rId10"/>
    <p:sldId id="4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ile en solo" id="{329E4439-AC9F-4D89-B6CA-01EB78834A85}">
          <p14:sldIdLst>
            <p14:sldId id="304"/>
            <p14:sldId id="398"/>
            <p14:sldId id="397"/>
            <p14:sldId id="399"/>
            <p14:sldId id="400"/>
            <p14:sldId id="401"/>
            <p14:sldId id="403"/>
            <p14:sldId id="404"/>
            <p14:sldId id="402"/>
            <p14:sldId id="405"/>
          </p14:sldIdLst>
        </p14:section>
        <p14:section name="Les bases de l'animation" id="{36193D03-2CC4-4448-91AB-305DC27CD1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9"/>
  </p:normalViewPr>
  <p:slideViewPr>
    <p:cSldViewPr>
      <p:cViewPr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07.03.2024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Agile en autonomie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Adapter Agile pour un projet solo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4A17-DD3C-391A-B30A-BB919B05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0E132-D75A-B714-E63C-14B057F2466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Exemples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BEF7D-375B-C7A6-890E-2AA779627AB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Création de la page d’accueil </a:t>
            </a:r>
          </a:p>
          <a:p>
            <a:r>
              <a:rPr lang="fr-CH" sz="2800" dirty="0"/>
              <a:t>Déve</a:t>
            </a:r>
            <a:r>
              <a:rPr lang="fr-CH" dirty="0"/>
              <a:t>lopper l’espace de connexion </a:t>
            </a:r>
          </a:p>
          <a:p>
            <a:r>
              <a:rPr lang="fr-CH" sz="2800" dirty="0"/>
              <a:t>Création du backend pour la gestion des données </a:t>
            </a:r>
          </a:p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A73A8-1C20-47EC-77A5-8047E07CD95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21400-F8A6-2A70-E3E3-0DBD6C6A4C3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9C2B4E-F33D-C4A0-4A44-3E65945851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7740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C90B2-1B95-B7DD-A6C5-47EBC07FF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BBBB8-3F25-D372-1330-A06CF3D19E6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Démarrage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FA8B2-C648-B5E2-16F8-A9269A7F087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Vous allez réaliser ou défini</a:t>
            </a:r>
          </a:p>
          <a:p>
            <a:pPr lvl="1"/>
            <a:r>
              <a:rPr lang="fr-CH" dirty="0"/>
              <a:t>Un cahier des charges </a:t>
            </a:r>
          </a:p>
          <a:p>
            <a:pPr lvl="1"/>
            <a:r>
              <a:rPr lang="fr-CH" dirty="0"/>
              <a:t>Les grandes étapes du projet </a:t>
            </a:r>
          </a:p>
          <a:p>
            <a:pPr lvl="1"/>
            <a:r>
              <a:rPr lang="fr-CH" dirty="0"/>
              <a:t>Liste des priorités</a:t>
            </a:r>
          </a:p>
          <a:p>
            <a:endParaRPr lang="fr-CH" dirty="0"/>
          </a:p>
          <a:p>
            <a:r>
              <a:rPr lang="fr-CH" dirty="0"/>
              <a:t>Vous pouvez établir 	</a:t>
            </a:r>
          </a:p>
          <a:p>
            <a:pPr lvl="1"/>
            <a:r>
              <a:rPr lang="fr-CH" dirty="0"/>
              <a:t>Le planning détaillé </a:t>
            </a:r>
          </a:p>
          <a:p>
            <a:pPr lvl="1"/>
            <a:r>
              <a:rPr lang="fr-CH" dirty="0"/>
              <a:t>Les livrables 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AB928B-765C-6112-7F48-8F5657F70B6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CFE4A-AE34-A1BE-0FF2-52198C31B5F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F6944-1AA3-88F7-89BE-FD19C3777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90D58B-C502-5CBC-0CA4-47DBC5654AB6}"/>
              </a:ext>
            </a:extLst>
          </p:cNvPr>
          <p:cNvSpPr txBox="1"/>
          <p:nvPr/>
        </p:nvSpPr>
        <p:spPr>
          <a:xfrm>
            <a:off x="6384032" y="2420888"/>
            <a:ext cx="263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Roadmap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7844EB-3713-3DFB-00DD-5C875A61146A}"/>
              </a:ext>
            </a:extLst>
          </p:cNvPr>
          <p:cNvSpPr txBox="1"/>
          <p:nvPr/>
        </p:nvSpPr>
        <p:spPr>
          <a:xfrm>
            <a:off x="6384032" y="4294451"/>
            <a:ext cx="263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Backlog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482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Qui est le </a:t>
            </a:r>
            <a:r>
              <a:rPr lang="fr-CH" b="1" dirty="0" err="1">
                <a:solidFill>
                  <a:srgbClr val="00B0F0"/>
                </a:solidFill>
              </a:rPr>
              <a:t>product</a:t>
            </a:r>
            <a:r>
              <a:rPr lang="fr-CH" b="1" dirty="0">
                <a:solidFill>
                  <a:srgbClr val="00B0F0"/>
                </a:solidFill>
              </a:rPr>
              <a:t> </a:t>
            </a:r>
            <a:r>
              <a:rPr lang="fr-CH" b="1" dirty="0" err="1">
                <a:solidFill>
                  <a:srgbClr val="00B0F0"/>
                </a:solidFill>
              </a:rPr>
              <a:t>owner</a:t>
            </a:r>
            <a:r>
              <a:rPr lang="fr-CH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Responsable du projet ou propriétaire du projet</a:t>
            </a:r>
          </a:p>
          <a:p>
            <a:pPr marL="0" indent="0">
              <a:buNone/>
            </a:pPr>
            <a:endParaRPr lang="fr-CH" sz="2800" dirty="0"/>
          </a:p>
          <a:p>
            <a:pPr lvl="1"/>
            <a:r>
              <a:rPr lang="fr-CH" dirty="0"/>
              <a:t>Il définit les tâches </a:t>
            </a:r>
          </a:p>
          <a:p>
            <a:pPr lvl="1"/>
            <a:r>
              <a:rPr lang="fr-CH" dirty="0"/>
              <a:t>Valide les étapes (avant-projet)</a:t>
            </a:r>
          </a:p>
          <a:p>
            <a:pPr lvl="1"/>
            <a:r>
              <a:rPr lang="fr-CH" dirty="0"/>
              <a:t>Défini les fonctionnalités du projet</a:t>
            </a:r>
          </a:p>
          <a:p>
            <a:pPr lvl="1"/>
            <a:r>
              <a:rPr lang="fr-CH" dirty="0"/>
              <a:t>Il assure le lien entre le développeur et les parties prenantes </a:t>
            </a:r>
          </a:p>
          <a:p>
            <a:pPr lvl="1"/>
            <a:r>
              <a:rPr lang="fr-CH" dirty="0"/>
              <a:t>Valide les résultats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8CFAB-DC66-3782-85A7-987BAA019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F948-4E62-679E-5EC5-A863A8F69F3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Sprint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BAD54-A6C1-CD39-CAC9-E7289439126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Itération </a:t>
            </a:r>
          </a:p>
          <a:p>
            <a:r>
              <a:rPr lang="fr-CH" sz="2800" dirty="0"/>
              <a:t>Adaptez la période selon vos disponibilités (2-4 semaines)	</a:t>
            </a:r>
          </a:p>
          <a:p>
            <a:pPr lvl="1"/>
            <a:r>
              <a:rPr lang="fr-CH" dirty="0"/>
              <a:t>Capacité et disponibilité </a:t>
            </a:r>
          </a:p>
          <a:p>
            <a:pPr lvl="1"/>
            <a:r>
              <a:rPr lang="fr-CH" dirty="0"/>
              <a:t>Complexité des tâches</a:t>
            </a:r>
          </a:p>
          <a:p>
            <a:pPr lvl="1"/>
            <a:endParaRPr lang="fr-CH" dirty="0"/>
          </a:p>
          <a:p>
            <a:r>
              <a:rPr lang="fr-CH" dirty="0"/>
              <a:t>Feedback</a:t>
            </a:r>
          </a:p>
          <a:p>
            <a:pPr lvl="1"/>
            <a:r>
              <a:rPr lang="fr-CH" dirty="0"/>
              <a:t>Retour sur le travail (avec le client)</a:t>
            </a:r>
          </a:p>
          <a:p>
            <a:pPr lvl="1"/>
            <a:r>
              <a:rPr lang="fr-CH" dirty="0"/>
              <a:t>Auto-évaluation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E1F32-A006-4FFB-DCBA-FDFABAD4932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B4270-A3CA-CD40-9CB3-04E9DD33F7B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109BA-80EC-3BF2-D758-03CC8A3467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1351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DB27A-6AB6-FA60-490A-22309D817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D9CDC-73DF-1ACF-7D29-F95DB9215A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Sprint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FCF18-439E-6B1A-B3BE-C9465FD162C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Définir la tâche </a:t>
            </a:r>
          </a:p>
          <a:p>
            <a:pPr marL="0" indent="0">
              <a:buNone/>
            </a:pPr>
            <a:endParaRPr lang="fr-CH" sz="2800" dirty="0"/>
          </a:p>
          <a:p>
            <a:pPr lvl="1"/>
            <a:r>
              <a:rPr lang="fr-CH" dirty="0"/>
              <a:t>Vous en ternir au but, ne pas le modifier </a:t>
            </a:r>
          </a:p>
          <a:p>
            <a:pPr lvl="1"/>
            <a:r>
              <a:rPr lang="fr-CH" dirty="0"/>
              <a:t>Ne pas négliger la qualité </a:t>
            </a:r>
          </a:p>
          <a:p>
            <a:pPr lvl="1"/>
            <a:r>
              <a:rPr lang="fr-CH" dirty="0"/>
              <a:t>Evitez de modifier la période en cours de projet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15011-89DE-1D71-BB81-B42FFD9AD0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9ECC0-4262-FC89-04F3-447D9F3D5B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02167-30ED-2557-1BB8-37B8B5510CE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590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CB64C-5F32-8B44-906D-D07300A17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9041D-3165-0622-3C71-4295E10C428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livrables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62BAB-4328-3B20-C2CB-D4EF582EE11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Ils ne sont pas toujours destinés au client</a:t>
            </a:r>
          </a:p>
          <a:p>
            <a:pPr marL="0" indent="0">
              <a:buNone/>
            </a:pPr>
            <a:endParaRPr lang="fr-CH" sz="2800" dirty="0"/>
          </a:p>
          <a:p>
            <a:r>
              <a:rPr lang="fr-CH" sz="2800" dirty="0"/>
              <a:t>Les livrables peuvent inclurent 	</a:t>
            </a:r>
          </a:p>
          <a:p>
            <a:pPr lvl="1"/>
            <a:r>
              <a:rPr lang="fr-CH" dirty="0"/>
              <a:t>Des visuels </a:t>
            </a:r>
          </a:p>
          <a:p>
            <a:pPr lvl="1"/>
            <a:r>
              <a:rPr lang="fr-CH" dirty="0"/>
              <a:t>De la documentation </a:t>
            </a:r>
          </a:p>
          <a:p>
            <a:pPr lvl="1"/>
            <a:r>
              <a:rPr lang="fr-CH" dirty="0"/>
              <a:t>Des tests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EC278-EC99-6B02-8C17-F64DBC2268C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F98A2-099D-A9DD-8BC6-76C0006278B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BFA3E-6F55-573A-CFBF-D5585671303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9355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5C2A9-14F7-5BF9-D0B7-01174D98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E5C57-735F-B741-A0CB-B60D2CFB062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Mêlée quotidienne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F6322-0448-CB94-593A-A0C8F76A04C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Tous les jours (où vou</a:t>
            </a:r>
            <a:r>
              <a:rPr lang="fr-CH" dirty="0"/>
              <a:t>s travaillez sur le projet)</a:t>
            </a:r>
          </a:p>
          <a:p>
            <a:pPr lvl="1"/>
            <a:r>
              <a:rPr lang="fr-CH" dirty="0"/>
              <a:t>Définir un moment fixe (généralement le matin)</a:t>
            </a:r>
          </a:p>
          <a:p>
            <a:pPr lvl="1"/>
            <a:r>
              <a:rPr lang="fr-CH" dirty="0"/>
              <a:t>Révision des tâches effectuées lors de la dernière journée </a:t>
            </a:r>
          </a:p>
          <a:p>
            <a:pPr lvl="1"/>
            <a:r>
              <a:rPr lang="fr-CH" dirty="0"/>
              <a:t>Planification de la journée </a:t>
            </a:r>
          </a:p>
          <a:p>
            <a:pPr lvl="1"/>
            <a:r>
              <a:rPr lang="fr-CH" dirty="0"/>
              <a:t>Identification des obstacles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r>
              <a:rPr lang="fr-CH" dirty="0"/>
              <a:t>Cela vous permet de tenir une documentation de votre travail</a:t>
            </a:r>
          </a:p>
          <a:p>
            <a:pPr lvl="2"/>
            <a:r>
              <a:rPr lang="fr-CH" dirty="0"/>
              <a:t>Journal de travail </a:t>
            </a:r>
          </a:p>
          <a:p>
            <a:pPr lvl="2"/>
            <a:r>
              <a:rPr lang="fr-CH" dirty="0"/>
              <a:t>Progression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A576AA-9CA7-7418-B214-FC9B197F317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885DE-C57A-9152-AEE1-0E9E3E4ABC7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051F28-DD73-341B-1A4A-5985926AAB2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291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0C5DC-72D6-864F-EA05-3D31348D4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2CC3D-CCAB-389F-AB5A-884B7926830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Planification de sprint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827E08-5DB6-553D-661A-BA9157280F5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Objectif du sprint, de l’itération </a:t>
            </a:r>
          </a:p>
          <a:p>
            <a:r>
              <a:rPr lang="fr-CH" dirty="0"/>
              <a:t>Sélection des tâches à réaliser 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sz="2800" dirty="0"/>
              <a:t>Revue de sprin</a:t>
            </a:r>
            <a:r>
              <a:rPr lang="fr-CH" dirty="0"/>
              <a:t>t</a:t>
            </a:r>
          </a:p>
          <a:p>
            <a:pPr lvl="1"/>
            <a:r>
              <a:rPr lang="fr-CH" dirty="0"/>
              <a:t>Présentation des résultats </a:t>
            </a:r>
          </a:p>
          <a:p>
            <a:pPr lvl="1"/>
            <a:r>
              <a:rPr lang="fr-CH" dirty="0"/>
              <a:t>Réflexion personnelle </a:t>
            </a:r>
          </a:p>
          <a:p>
            <a:pPr lvl="1"/>
            <a:r>
              <a:rPr lang="fr-CH" dirty="0"/>
              <a:t>Evaluation des objectifs 	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4F9C9-82CA-946D-36B1-F867BA776EC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CB9D5-661B-CBF7-1A05-0678A190256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1A3DF-E283-F2E2-A57C-99EA8BDFD34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906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587E-3829-052F-A272-25FF510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E8166-633B-393A-9510-B6575B25BA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</a:rPr>
              <a:t>Backlog</a:t>
            </a:r>
            <a:r>
              <a:rPr lang="fr-CH" b="1" dirty="0">
                <a:solidFill>
                  <a:srgbClr val="00B0F0"/>
                </a:solidFill>
              </a:rPr>
              <a:t> ou carnet de produit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D32D8-B5F9-5653-D7D5-F4D31085E7A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Lister toutes les fonctionnalités </a:t>
            </a:r>
          </a:p>
          <a:p>
            <a:pPr lvl="1"/>
            <a:r>
              <a:rPr lang="fr-CH" dirty="0"/>
              <a:t>Compréhensible et réalisable </a:t>
            </a:r>
          </a:p>
          <a:p>
            <a:r>
              <a:rPr lang="fr-CH" dirty="0"/>
              <a:t>Attribuez des priorités </a:t>
            </a:r>
          </a:p>
          <a:p>
            <a:r>
              <a:rPr lang="fr-CH" dirty="0"/>
              <a:t>Découpage en tâches gérables </a:t>
            </a:r>
          </a:p>
          <a:p>
            <a:r>
              <a:rPr lang="fr-CH" dirty="0"/>
              <a:t>Estimation en jours ou heures de travail </a:t>
            </a:r>
          </a:p>
          <a:p>
            <a:r>
              <a:rPr lang="fr-CH" dirty="0"/>
              <a:t>Ce document est amené à être mis à jour régulièrement 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96D57-C72C-9496-3BF7-434B209E184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DF34C2-EAE0-1AF9-2150-11AAE2F38B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01915-D585-DE16-C581-54A5EA83E19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0406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3" ma:contentTypeDescription="Crée un document." ma:contentTypeScope="" ma:versionID="00f4e0568dd390bec9725791a76bcb1c">
  <xsd:schema xmlns:xsd="http://www.w3.org/2001/XMLSchema" xmlns:xs="http://www.w3.org/2001/XMLSchema" xmlns:p="http://schemas.microsoft.com/office/2006/metadata/properties" xmlns:ns2="268f7112-b9c5-4785-ad0c-ab52eb23d8c5" xmlns:ns3="c035e4b3-fc8f-4a06-b5ba-2e36197b4ba2" targetNamespace="http://schemas.microsoft.com/office/2006/metadata/properties" ma:root="true" ma:fieldsID="0f326ac98dfdde505e57dd5bb5c98722" ns2:_="" ns3:_="">
    <xsd:import namespace="268f7112-b9c5-4785-ad0c-ab52eb23d8c5"/>
    <xsd:import namespace="c035e4b3-fc8f-4a06-b5ba-2e36197b4b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e4b3-fc8f-4a06-b5ba-2e36197b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289A56D-9728-4B02-82D9-48412F237DC9}"/>
</file>

<file path=customXml/itemProps2.xml><?xml version="1.0" encoding="utf-8"?>
<ds:datastoreItem xmlns:ds="http://schemas.openxmlformats.org/officeDocument/2006/customXml" ds:itemID="{91001883-432E-4CD4-9A57-CCED9CEC92FD}"/>
</file>

<file path=customXml/itemProps3.xml><?xml version="1.0" encoding="utf-8"?>
<ds:datastoreItem xmlns:ds="http://schemas.openxmlformats.org/officeDocument/2006/customXml" ds:itemID="{FCE54150-6205-4B5A-BD62-7B8E594EA108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40</TotalTime>
  <Words>453</Words>
  <Application>Microsoft Office PowerPoint</Application>
  <PresentationFormat>Grand écran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Agile en autonomie</vt:lpstr>
      <vt:lpstr>Démarrage du projet </vt:lpstr>
      <vt:lpstr>Qui est le product owner </vt:lpstr>
      <vt:lpstr>Sprint</vt:lpstr>
      <vt:lpstr>Sprint</vt:lpstr>
      <vt:lpstr>Les livrables </vt:lpstr>
      <vt:lpstr>Mêlée quotidienne</vt:lpstr>
      <vt:lpstr>Planification de sprint </vt:lpstr>
      <vt:lpstr>Backlog ou carnet de produit </vt:lpstr>
      <vt:lpstr>Exemples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 autonomie</dc:title>
  <dc:creator>Vanina Théodoloz</dc:creator>
  <cp:lastModifiedBy>Vanina Théodoloz</cp:lastModifiedBy>
  <cp:revision>13</cp:revision>
  <dcterms:created xsi:type="dcterms:W3CDTF">2024-03-07T00:49:02Z</dcterms:created>
  <dcterms:modified xsi:type="dcterms:W3CDTF">2024-03-07T01:29:06Z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