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397" r:id="rId2"/>
    <p:sldId id="39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0929"/>
  </p:normalViewPr>
  <p:slideViewPr>
    <p:cSldViewPr>
      <p:cViewPr varScale="1">
        <p:scale>
          <a:sx n="86" d="100"/>
          <a:sy n="86" d="100"/>
        </p:scale>
        <p:origin x="42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12.02.2024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Exercice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Objectif : </a:t>
            </a:r>
          </a:p>
          <a:p>
            <a:pPr lvl="1"/>
            <a:r>
              <a:rPr lang="fr-CH" dirty="0"/>
              <a:t>Placement du contenu</a:t>
            </a:r>
          </a:p>
          <a:p>
            <a:pPr lvl="1"/>
            <a:r>
              <a:rPr lang="fr-CH" dirty="0"/>
              <a:t>Découvrir les </a:t>
            </a:r>
            <a:r>
              <a:rPr lang="fr-CH" dirty="0" err="1"/>
              <a:t>flexbox</a:t>
            </a:r>
            <a:r>
              <a:rPr lang="fr-CH" dirty="0"/>
              <a:t> </a:t>
            </a:r>
          </a:p>
          <a:p>
            <a:pPr lvl="1"/>
            <a:endParaRPr lang="fr-CH" dirty="0"/>
          </a:p>
          <a:p>
            <a:r>
              <a:rPr lang="fr-CH" dirty="0"/>
              <a:t>Donnée :</a:t>
            </a:r>
          </a:p>
          <a:p>
            <a:pPr lvl="1"/>
            <a:r>
              <a:rPr lang="fr-CH" dirty="0"/>
              <a:t>Utilisez </a:t>
            </a:r>
            <a:r>
              <a:rPr lang="fr-CH" dirty="0" err="1"/>
              <a:t>Flexbox</a:t>
            </a:r>
            <a:r>
              <a:rPr lang="fr-CH" dirty="0"/>
              <a:t> pour placer le contenu en colonnes</a:t>
            </a:r>
          </a:p>
          <a:p>
            <a:pPr lvl="1"/>
            <a:r>
              <a:rPr lang="fr-CH" dirty="0"/>
              <a:t>Toutes les colonnes font la même largeur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0B08B-2FC3-5446-1944-75A6290F9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140FF-F875-2C9B-BFEE-F753F51668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Rendu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32DCA-420D-AAF5-0ABD-715BB53023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1CE8D-8689-00D0-61AD-AF5503DE36B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7C41F-25A3-7B3A-EA74-4916C7FC073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D399EAF-02F0-C8E8-A2D9-F03F795F8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8200" y="2492415"/>
            <a:ext cx="10515600" cy="3017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4214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1" ma:contentTypeDescription="Crée un document." ma:contentTypeScope="" ma:versionID="0125f23dd8d5c8b6f0f264e8db489cc5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4546a0ed2b8cf2645c644ed0d3e30fc6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13F993-742F-4215-AE20-0487E2B20A57}"/>
</file>

<file path=customXml/itemProps2.xml><?xml version="1.0" encoding="utf-8"?>
<ds:datastoreItem xmlns:ds="http://schemas.openxmlformats.org/officeDocument/2006/customXml" ds:itemID="{CB2536BD-BF0C-4ADC-9CEC-5A07B4ACE5D3}"/>
</file>

<file path=customXml/itemProps3.xml><?xml version="1.0" encoding="utf-8"?>
<ds:datastoreItem xmlns:ds="http://schemas.openxmlformats.org/officeDocument/2006/customXml" ds:itemID="{6CA5992C-C1F8-429C-8594-1469F1F83183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9</TotalTime>
  <Words>59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Exercice </vt:lpstr>
      <vt:lpstr>Rendu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</dc:title>
  <dc:creator>Vanina Théodoloz</dc:creator>
  <cp:lastModifiedBy>Vanina Théodoloz</cp:lastModifiedBy>
  <cp:revision>3</cp:revision>
  <dcterms:created xsi:type="dcterms:W3CDTF">2024-02-12T14:27:11Z</dcterms:created>
  <dcterms:modified xsi:type="dcterms:W3CDTF">2024-02-12T15:41:49Z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