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5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handoutMasterIdLst>
    <p:handoutMasterId r:id="rId5"/>
  </p:handoutMasterIdLst>
  <p:sldIdLst>
    <p:sldId id="397" r:id="rId2"/>
    <p:sldId id="39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0929"/>
  </p:normalViewPr>
  <p:slideViewPr>
    <p:cSldViewPr>
      <p:cViewPr varScale="1">
        <p:scale>
          <a:sx n="86" d="100"/>
          <a:sy n="86" d="100"/>
        </p:scale>
        <p:origin x="422" y="58"/>
      </p:cViewPr>
      <p:guideLst>
        <p:guide orient="horz" pos="164"/>
        <p:guide orient="horz" pos="1933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17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handoutMaster" Target="handoutMasters/handoutMaster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1FD0-859A-4966-8B5A-03D2C0B8D84A}" type="datetimeFigureOut">
              <a:rPr lang="fr-CH" smtClean="0"/>
              <a:t>12.02.2024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F6B6E-3D4A-4D87-B70A-1B4926C208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7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2470-DC2F-46B4-88FF-38852288AAE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8707-7824-459A-8A6E-BB68ECC6E5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8" name="Image 7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16FAD26B-8B5C-D7A9-C3BC-8417F8344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140"/>
            <a:ext cx="20005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44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35820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21167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12" name="Image 11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362B3BDC-E7E8-2065-257A-B0920032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63328"/>
            <a:ext cx="1424465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7666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85707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2578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81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55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16074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21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Exercice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/>
              <a:t>Objectif : </a:t>
            </a:r>
          </a:p>
          <a:p>
            <a:pPr lvl="1"/>
            <a:r>
              <a:rPr lang="fr-CH" dirty="0"/>
              <a:t>Placement du contenu</a:t>
            </a:r>
          </a:p>
          <a:p>
            <a:pPr lvl="1"/>
            <a:r>
              <a:rPr lang="fr-CH" dirty="0"/>
              <a:t>Découvrir les </a:t>
            </a:r>
            <a:r>
              <a:rPr lang="fr-CH" dirty="0" err="1"/>
              <a:t>flexbox</a:t>
            </a:r>
            <a:r>
              <a:rPr lang="fr-CH" dirty="0"/>
              <a:t> </a:t>
            </a:r>
          </a:p>
          <a:p>
            <a:pPr lvl="1"/>
            <a:endParaRPr lang="fr-CH" dirty="0"/>
          </a:p>
          <a:p>
            <a:r>
              <a:rPr lang="fr-CH" dirty="0"/>
              <a:t>Donnée :</a:t>
            </a:r>
          </a:p>
          <a:p>
            <a:pPr lvl="1"/>
            <a:r>
              <a:rPr lang="fr-CH" dirty="0"/>
              <a:t>Utilisez </a:t>
            </a:r>
            <a:r>
              <a:rPr lang="fr-CH" dirty="0" err="1"/>
              <a:t>Flexbox</a:t>
            </a:r>
            <a:r>
              <a:rPr lang="fr-CH" dirty="0"/>
              <a:t> pour placer le contenu en colonnes</a:t>
            </a:r>
          </a:p>
          <a:p>
            <a:pPr lvl="1"/>
            <a:r>
              <a:rPr lang="fr-CH" dirty="0"/>
              <a:t>Le deuxième enfant (ou la deuxième colonne) doit faire 200px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9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0B08B-2FC3-5446-1944-75A6290F9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140FF-F875-2C9B-BFEE-F753F516689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Rendu 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532DCA-420D-AAF5-0ABD-715BB530239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1CE8D-8689-00D0-61AD-AF5503DE36B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7C41F-25A3-7B3A-EA74-4916C7FC073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</a:t>
            </a:fld>
            <a:endParaRPr lang="fr-CH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5517CBC4-9FD5-68E3-5209-11BB32C29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38200" y="2420888"/>
            <a:ext cx="10515600" cy="323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442142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Illustrator_2024.pptx" id="{DA8FF1D7-1AD0-4C60-853B-8673B69EDDC2}" vid="{CE837A82-D6CD-4B10-85DA-3CCFD98D70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11" ma:contentTypeDescription="Crée un document." ma:contentTypeScope="" ma:versionID="0125f23dd8d5c8b6f0f264e8db489cc5">
  <xsd:schema xmlns:xsd="http://www.w3.org/2001/XMLSchema" xmlns:xs="http://www.w3.org/2001/XMLSchema" xmlns:p="http://schemas.microsoft.com/office/2006/metadata/properties" xmlns:ns2="268f7112-b9c5-4785-ad0c-ab52eb23d8c5" targetNamespace="http://schemas.microsoft.com/office/2006/metadata/properties" ma:root="true" ma:fieldsID="4546a0ed2b8cf2645c644ed0d3e30fc6" ns2:_="">
    <xsd:import namespace="268f7112-b9c5-4785-ad0c-ab52eb23d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8f7112-b9c5-4785-ad0c-ab52eb23d8c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6B052A-B82F-45EE-92DA-170CB49E51FE}"/>
</file>

<file path=customXml/itemProps2.xml><?xml version="1.0" encoding="utf-8"?>
<ds:datastoreItem xmlns:ds="http://schemas.openxmlformats.org/officeDocument/2006/customXml" ds:itemID="{99E63953-07D9-4B6B-8925-EEA57C615597}"/>
</file>

<file path=customXml/itemProps3.xml><?xml version="1.0" encoding="utf-8"?>
<ds:datastoreItem xmlns:ds="http://schemas.openxmlformats.org/officeDocument/2006/customXml" ds:itemID="{77764809-F553-4559-9CE6-CF4BBB638301}"/>
</file>

<file path=docProps/app.xml><?xml version="1.0" encoding="utf-8"?>
<Properties xmlns="http://schemas.openxmlformats.org/officeDocument/2006/extended-properties" xmlns:vt="http://schemas.openxmlformats.org/officeDocument/2006/docPropsVTypes">
  <Template>05_Illustrator_2024</Template>
  <TotalTime>10</TotalTime>
  <Words>64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Exercice </vt:lpstr>
      <vt:lpstr>Rendu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</dc:title>
  <dc:creator>Vanina Théodoloz</dc:creator>
  <cp:lastModifiedBy>Vanina Théodoloz</cp:lastModifiedBy>
  <cp:revision>5</cp:revision>
  <dcterms:created xsi:type="dcterms:W3CDTF">2024-02-12T14:27:11Z</dcterms:created>
  <dcterms:modified xsi:type="dcterms:W3CDTF">2024-02-12T15:48:21Z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