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86" r:id="rId8"/>
    <p:sldId id="280" r:id="rId9"/>
    <p:sldId id="28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7DA93-B194-0AEB-64CD-09FD06574FAF}" v="222" dt="2024-03-09T17:03:51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822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4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4830" y="3320144"/>
            <a:ext cx="4941771" cy="846882"/>
          </a:xfrm>
        </p:spPr>
        <p:txBody>
          <a:bodyPr anchor="ctr"/>
          <a:lstStyle/>
          <a:p>
            <a:pPr algn="r"/>
            <a:r>
              <a:rPr lang="en-US" sz="4000" err="1"/>
              <a:t>GymGuard</a:t>
            </a:r>
            <a:r>
              <a:rPr lang="en-US" sz="4000"/>
              <a:t> v1.0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6B33EA-8E63-5029-80E4-47014D871867}"/>
              </a:ext>
            </a:extLst>
          </p:cNvPr>
          <p:cNvSpPr txBox="1">
            <a:spLocks/>
          </p:cNvSpPr>
          <p:nvPr/>
        </p:nvSpPr>
        <p:spPr>
          <a:xfrm>
            <a:off x="6247078" y="5420950"/>
            <a:ext cx="5395112" cy="152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/>
              <a:t>An update</a:t>
            </a:r>
          </a:p>
          <a:p>
            <a:pPr algn="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Exercise Identification</a:t>
            </a:r>
          </a:p>
          <a:p>
            <a:r>
              <a:rPr lang="en-US" dirty="0"/>
              <a:t>Python Application</a:t>
            </a:r>
          </a:p>
          <a:p>
            <a:r>
              <a:rPr lang="en-US" dirty="0"/>
              <a:t>Data Streaming</a:t>
            </a:r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92" y="1580157"/>
            <a:ext cx="2494434" cy="2005430"/>
          </a:xfrm>
        </p:spPr>
        <p:txBody>
          <a:bodyPr>
            <a:normAutofit/>
          </a:bodyPr>
          <a:lstStyle/>
          <a:p>
            <a:r>
              <a:rPr lang="en-US"/>
              <a:t>How?</a:t>
            </a:r>
            <a:br>
              <a:rPr lang="en-US"/>
            </a:br>
            <a:br>
              <a:rPr lang="en-US"/>
            </a:br>
            <a:r>
              <a:rPr lang="en-US"/>
              <a:t>Bicep Curls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AB303AF-8160-264E-C1E1-D8F92A5183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30787" y="528317"/>
            <a:ext cx="8176477" cy="5812420"/>
          </a:xfr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92" y="1580157"/>
            <a:ext cx="2860965" cy="2748138"/>
          </a:xfrm>
        </p:spPr>
        <p:txBody>
          <a:bodyPr>
            <a:normAutofit/>
          </a:bodyPr>
          <a:lstStyle/>
          <a:p>
            <a:r>
              <a:rPr lang="en-US" dirty="0"/>
              <a:t>How?</a:t>
            </a:r>
            <a:br>
              <a:rPr lang="en-US" dirty="0"/>
            </a:br>
            <a:br>
              <a:rPr lang="en-US" dirty="0"/>
            </a:br>
            <a:r>
              <a:rPr lang="en-US"/>
              <a:t>Dumbell Reverse Lunge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3EA26B7-F90C-4D3D-D1FB-37FEC2CC7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21301" y="393279"/>
            <a:ext cx="7583829" cy="6082496"/>
          </a:xfrm>
        </p:spPr>
      </p:pic>
    </p:spTree>
    <p:extLst>
      <p:ext uri="{BB962C8B-B14F-4D97-AF65-F5344CB8AC3E}">
        <p14:creationId xmlns:p14="http://schemas.microsoft.com/office/powerpoint/2010/main" val="310237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226273"/>
            <a:ext cx="4179570" cy="1162326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61C4D-14AB-18F0-710A-6B6BBEDC3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83" y="397048"/>
            <a:ext cx="3739890" cy="60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DA3C-DB64-96C8-12E1-8BCA336C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0136" y="463546"/>
            <a:ext cx="4179570" cy="1374528"/>
          </a:xfrm>
        </p:spPr>
        <p:txBody>
          <a:bodyPr/>
          <a:lstStyle/>
          <a:p>
            <a:r>
              <a:rPr lang="en-US" dirty="0"/>
              <a:t>PYTHON APPLICATION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8AA932-652C-8FE3-4FC1-61710AA0B23B}"/>
              </a:ext>
            </a:extLst>
          </p:cNvPr>
          <p:cNvSpPr txBox="1">
            <a:spLocks/>
          </p:cNvSpPr>
          <p:nvPr/>
        </p:nvSpPr>
        <p:spPr>
          <a:xfrm>
            <a:off x="6185017" y="1840933"/>
            <a:ext cx="5250228" cy="2522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PYQT5</a:t>
            </a:r>
          </a:p>
          <a:p>
            <a:r>
              <a:rPr lang="en-US" dirty="0"/>
              <a:t>QTAWESOME</a:t>
            </a:r>
          </a:p>
          <a:p>
            <a:r>
              <a:rPr lang="en-US" dirty="0"/>
              <a:t>FONTAWESOME</a:t>
            </a:r>
          </a:p>
          <a:p>
            <a:r>
              <a:rPr lang="en-US" dirty="0"/>
              <a:t>PIKA (RABBITMQ)</a:t>
            </a:r>
          </a:p>
        </p:txBody>
      </p:sp>
    </p:spTree>
    <p:extLst>
      <p:ext uri="{BB962C8B-B14F-4D97-AF65-F5344CB8AC3E}">
        <p14:creationId xmlns:p14="http://schemas.microsoft.com/office/powerpoint/2010/main" val="28647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0702C0B0-6E32-CD61-5027-5CA9ADB9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74" y="130467"/>
            <a:ext cx="8630855" cy="64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Widescreen</PresentationFormat>
  <Paragraphs>24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GymGuard v1.0</vt:lpstr>
      <vt:lpstr>AGENDA</vt:lpstr>
      <vt:lpstr>How?  Bicep Curls</vt:lpstr>
      <vt:lpstr>How?  Dumbell Reverse Lunge</vt:lpstr>
      <vt:lpstr>Model architecture</vt:lpstr>
      <vt:lpstr>PYTHON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Shanoverali Munavverali Saiyed</cp:lastModifiedBy>
  <cp:revision>84</cp:revision>
  <dcterms:created xsi:type="dcterms:W3CDTF">2024-03-09T14:54:11Z</dcterms:created>
  <dcterms:modified xsi:type="dcterms:W3CDTF">2024-03-09T18:13:09Z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