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6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8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97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3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3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3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9BE5FF-472F-46CA-A4A7-CAD89C8A01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A13AEE-7F60-4FCE-9982-5A87B11C4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EC89-F697-72B7-8C29-A3AED44A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374464"/>
          </a:xfrm>
        </p:spPr>
        <p:txBody>
          <a:bodyPr/>
          <a:lstStyle/>
          <a:p>
            <a:br>
              <a:rPr lang="en-IN" sz="8000" dirty="0"/>
            </a:br>
            <a:r>
              <a:rPr lang="en-IN" sz="8000" dirty="0"/>
              <a:t>Bird species prediction  </a:t>
            </a:r>
            <a:r>
              <a:rPr lang="en-IN" sz="4000" dirty="0"/>
              <a:t>                                   			project Status Report</a:t>
            </a:r>
            <a:br>
              <a:rPr lang="en-IN" sz="8000" dirty="0"/>
            </a:b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75F30-C7FC-0828-0694-819A3407A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90235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Presented By:</a:t>
            </a:r>
          </a:p>
          <a:p>
            <a:r>
              <a:rPr lang="en-IN" sz="2100" dirty="0"/>
              <a:t>Vikas C M</a:t>
            </a:r>
          </a:p>
          <a:p>
            <a:r>
              <a:rPr lang="en-IN" sz="2100" dirty="0" err="1"/>
              <a:t>Preetham</a:t>
            </a:r>
            <a:r>
              <a:rPr lang="en-IN" sz="2100" dirty="0"/>
              <a:t> K S</a:t>
            </a:r>
          </a:p>
          <a:p>
            <a:r>
              <a:rPr lang="en-IN" sz="2100" dirty="0"/>
              <a:t>Dhanush C S</a:t>
            </a:r>
          </a:p>
          <a:p>
            <a:r>
              <a:rPr lang="en-IN" sz="2100" dirty="0"/>
              <a:t>Shashank M</a:t>
            </a:r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  <a:p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2802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D8C0-B218-09C3-EC3C-216F0C08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89909"/>
            <a:ext cx="9915674" cy="2655987"/>
          </a:xfrm>
        </p:spPr>
        <p:txBody>
          <a:bodyPr>
            <a:normAutofit/>
          </a:bodyPr>
          <a:lstStyle/>
          <a:p>
            <a:pPr algn="ctr"/>
            <a:r>
              <a:rPr lang="en-IN" sz="10700" dirty="0"/>
              <a:t>THANK YOU</a:t>
            </a:r>
            <a:br>
              <a:rPr lang="en-IN" sz="5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77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85D7-DFF3-C3B5-E644-DB7E75E9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7528-7966-4067-A106-E87C3ECD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• This project focuses on image classification using MobileNetV2.</a:t>
            </a:r>
          </a:p>
          <a:p>
            <a:r>
              <a:rPr lang="en-US" sz="3200" dirty="0"/>
              <a:t>• MobileNetV2 is a deep learning model trained on ImageNet dataset.</a:t>
            </a:r>
          </a:p>
          <a:p>
            <a:r>
              <a:rPr lang="en-US" sz="3200" dirty="0"/>
              <a:t>• The program identifies objects in images and real-time video.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F590-3CDD-D905-9CD0-0D0A4B57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EA29-C550-AC1F-C1A2-F15B8755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 1. Load Pre-trained MobileNetV2 Model</a:t>
            </a:r>
          </a:p>
          <a:p>
            <a:pPr marL="0" indent="0">
              <a:buNone/>
            </a:pPr>
            <a:r>
              <a:rPr lang="en-US" sz="3200" dirty="0"/>
              <a:t> 2. Capture Image / Upload an Image</a:t>
            </a:r>
          </a:p>
          <a:p>
            <a:pPr marL="0" indent="0">
              <a:buNone/>
            </a:pPr>
            <a:r>
              <a:rPr lang="en-US" sz="3200" dirty="0"/>
              <a:t> 3. Preprocess the Image (Resize &amp; Normalize)</a:t>
            </a:r>
          </a:p>
          <a:p>
            <a:pPr marL="0" indent="0">
              <a:buNone/>
            </a:pPr>
            <a:r>
              <a:rPr lang="en-US" sz="3200" dirty="0"/>
              <a:t> 4. Make Predictions Using the Model</a:t>
            </a:r>
          </a:p>
          <a:p>
            <a:pPr marL="0" indent="0">
              <a:buNone/>
            </a:pPr>
            <a:r>
              <a:rPr lang="en-US" sz="3200" dirty="0"/>
              <a:t> 5. Display Predictions with Visualization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6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24F8-3478-1B09-AE36-EB89E338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Implementation (Libraries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70BD-A19E-175F-6E0C-A423318E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  • OpenCV: For image and video processing</a:t>
            </a:r>
          </a:p>
          <a:p>
            <a:pPr marL="0" indent="0">
              <a:buNone/>
            </a:pPr>
            <a:r>
              <a:rPr lang="en-IN" sz="3200" dirty="0"/>
              <a:t>  • TensorFlow &amp; </a:t>
            </a:r>
            <a:r>
              <a:rPr lang="en-IN" sz="3200" dirty="0" err="1"/>
              <a:t>Keras</a:t>
            </a:r>
            <a:r>
              <a:rPr lang="en-IN" sz="3200" dirty="0"/>
              <a:t>: For deep learning model</a:t>
            </a:r>
          </a:p>
          <a:p>
            <a:pPr marL="0" indent="0">
              <a:buNone/>
            </a:pPr>
            <a:r>
              <a:rPr lang="en-IN" sz="3200" dirty="0"/>
              <a:t>  • NumPy: For numerical computations</a:t>
            </a:r>
          </a:p>
          <a:p>
            <a:pPr marL="0" indent="0">
              <a:buNone/>
            </a:pPr>
            <a:r>
              <a:rPr lang="en-IN" sz="3200" dirty="0"/>
              <a:t>  • Matplotlib &amp; Seaborn: For data visualization</a:t>
            </a:r>
          </a:p>
          <a:p>
            <a:pPr marL="0" indent="0">
              <a:buNone/>
            </a:pPr>
            <a:r>
              <a:rPr lang="en-IN" sz="3200" dirty="0"/>
              <a:t>  • </a:t>
            </a:r>
            <a:r>
              <a:rPr lang="en-IN" sz="3200" dirty="0" err="1"/>
              <a:t>Tkinter</a:t>
            </a:r>
            <a:r>
              <a:rPr lang="en-IN" sz="3200" dirty="0"/>
              <a:t>: For file selection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94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9F1B-C51D-4966-6159-369CBD7C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600D-3760-C0BF-1992-78279833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   • Read the image using OpenCV</a:t>
            </a:r>
          </a:p>
          <a:p>
            <a:pPr marL="0" indent="0">
              <a:buNone/>
            </a:pPr>
            <a:r>
              <a:rPr lang="en-US" sz="3200" dirty="0"/>
              <a:t>   • Resize the image to 224x224 pixels</a:t>
            </a:r>
          </a:p>
          <a:p>
            <a:pPr marL="0" indent="0">
              <a:buNone/>
            </a:pPr>
            <a:r>
              <a:rPr lang="en-US" sz="3200" dirty="0"/>
              <a:t>   • Apply MobileNetV2 preprocessing function</a:t>
            </a:r>
          </a:p>
          <a:p>
            <a:pPr marL="0" indent="0">
              <a:buNone/>
            </a:pPr>
            <a:r>
              <a:rPr lang="en-US" sz="3200" dirty="0"/>
              <a:t>   • Predict top 3 labels using the model</a:t>
            </a:r>
          </a:p>
          <a:p>
            <a:pPr marL="0" indent="0">
              <a:buNone/>
            </a:pPr>
            <a:r>
              <a:rPr lang="en-US" sz="3200" dirty="0"/>
              <a:t>   • Display results with confidence scores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63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C560-9807-2D91-2330-A38EDCF7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Visualization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184B-0E95-A4AB-7034-D0E11AB1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3200" dirty="0"/>
              <a:t>• Bar Chart: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800" dirty="0"/>
              <a:t>Shows top-3 predictions with confidence levels</a:t>
            </a:r>
          </a:p>
          <a:p>
            <a:pPr marL="0" indent="0">
              <a:buNone/>
            </a:pPr>
            <a:r>
              <a:rPr lang="en-US" sz="3200" dirty="0"/>
              <a:t>   • Donut Chart: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800" dirty="0"/>
              <a:t>Displays the percentage of each prediction</a:t>
            </a:r>
          </a:p>
          <a:p>
            <a:pPr marL="0" indent="0">
              <a:buNone/>
            </a:pPr>
            <a:r>
              <a:rPr lang="en-US" sz="3200" dirty="0"/>
              <a:t>   • Scatter Plot: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800" dirty="0"/>
              <a:t>Represents confidence levels against labels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84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583E-826E-5A1C-D4F6-47F63D48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Live Video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74DE-BD04-C108-1811-E734C1D2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3200" dirty="0"/>
              <a:t>• Uses webcam to capture real-time frames</a:t>
            </a:r>
          </a:p>
          <a:p>
            <a:pPr marL="0" indent="0">
              <a:buNone/>
            </a:pPr>
            <a:r>
              <a:rPr lang="en-US" sz="3200" dirty="0"/>
              <a:t>   • Resizes each frame and processes it</a:t>
            </a:r>
          </a:p>
          <a:p>
            <a:pPr marL="0" indent="0">
              <a:buNone/>
            </a:pPr>
            <a:r>
              <a:rPr lang="en-US" sz="3200" dirty="0"/>
              <a:t>   • Predicts object and overlays result on video feed</a:t>
            </a:r>
          </a:p>
          <a:p>
            <a:pPr marL="0" indent="0">
              <a:buNone/>
            </a:pPr>
            <a:r>
              <a:rPr lang="en-US" sz="3200" dirty="0"/>
              <a:t>   • Press 'q' to exit live video mode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9215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78BA-1E28-2982-5BB4-AE01F908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DD98-1D7D-44C7-4331-A2055044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3200" dirty="0"/>
              <a:t>• Model performs well for common objects (dogs,            	cars, etc.)</a:t>
            </a:r>
          </a:p>
          <a:p>
            <a:pPr marL="0" indent="0">
              <a:buNone/>
            </a:pPr>
            <a:r>
              <a:rPr lang="en-US" sz="3200" dirty="0"/>
              <a:t>   • Accuracy depends on image quality and lighting  	conditions</a:t>
            </a:r>
          </a:p>
          <a:p>
            <a:pPr marL="0" indent="0">
              <a:buNone/>
            </a:pPr>
            <a:r>
              <a:rPr lang="en-US" sz="3200" dirty="0"/>
              <a:t>   • Works efficiently in real-time with minimal delay</a:t>
            </a:r>
          </a:p>
          <a:p>
            <a:pPr marL="0" indent="0">
              <a:buNone/>
            </a:pPr>
            <a:r>
              <a:rPr lang="en-US" sz="3200" dirty="0"/>
              <a:t>   • Can be improved by fine-tuning with custom 	datasets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44FC-3B3C-3040-4B0D-01371DCC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796E-F97E-40C9-BF33-912FEA2D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3200" dirty="0"/>
              <a:t>• Successfully implemented image classification    	using MobileNetV2.</a:t>
            </a:r>
          </a:p>
          <a:p>
            <a:pPr marL="0" indent="0">
              <a:buNone/>
            </a:pPr>
            <a:r>
              <a:rPr lang="en-US" sz="3200" dirty="0"/>
              <a:t>   • Provides accurate predictions with high  	 	confidence.</a:t>
            </a:r>
          </a:p>
          <a:p>
            <a:pPr marL="0" indent="0">
              <a:buNone/>
            </a:pPr>
            <a:r>
              <a:rPr lang="en-US" sz="3200" dirty="0"/>
              <a:t>   • Supports both image file uploads and real-time 	webcam classification.</a:t>
            </a:r>
          </a:p>
          <a:p>
            <a:pPr marL="0" indent="0">
              <a:buNone/>
            </a:pPr>
            <a:r>
              <a:rPr lang="en-US" sz="3200" dirty="0"/>
              <a:t>   • Future work includes training on a custom dataset 	for specialized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046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41</TotalTime>
  <Words>370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 Bird species prediction                                        project Status Report </vt:lpstr>
      <vt:lpstr>Introduction</vt:lpstr>
      <vt:lpstr>Methodology</vt:lpstr>
      <vt:lpstr>Implementation (Libraries Used)</vt:lpstr>
      <vt:lpstr>Image Processing Steps</vt:lpstr>
      <vt:lpstr>Visualization of Predictions</vt:lpstr>
      <vt:lpstr>Live Video Classification</vt:lpstr>
      <vt:lpstr>Results and Observations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M</dc:creator>
  <cp:lastModifiedBy>shashank M</cp:lastModifiedBy>
  <cp:revision>1</cp:revision>
  <dcterms:created xsi:type="dcterms:W3CDTF">2025-01-30T05:26:42Z</dcterms:created>
  <dcterms:modified xsi:type="dcterms:W3CDTF">2025-01-30T06:08:05Z</dcterms:modified>
</cp:coreProperties>
</file>