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19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3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8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Product Sales Analysis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Overview</a:t>
            </a:r>
          </a:p>
        </p:txBody>
      </p:sp>
      <p:pic>
        <p:nvPicPr>
          <p:cNvPr id="3" name="Picture 2" descr="SAVE_20250808_1413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799645"/>
            <a:ext cx="6626009" cy="3095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Sales &amp; </a:t>
            </a:r>
            <a:r>
              <a:rPr lang="en-US" dirty="0" smtClean="0"/>
              <a:t>Orders </a:t>
            </a:r>
            <a:r>
              <a:rPr lang="en-US" dirty="0"/>
              <a:t>– Overall business performance.</a:t>
            </a:r>
          </a:p>
          <a:p>
            <a:r>
              <a:rPr lang="en-US" dirty="0"/>
              <a:t>Quantity </a:t>
            </a:r>
            <a:r>
              <a:rPr lang="en-US" dirty="0" smtClean="0"/>
              <a:t>Sold </a:t>
            </a:r>
            <a:r>
              <a:rPr lang="en-US" dirty="0"/>
              <a:t>– Units sold in the selected period.</a:t>
            </a:r>
          </a:p>
          <a:p>
            <a:r>
              <a:rPr lang="en-US" dirty="0"/>
              <a:t>Average Order </a:t>
            </a:r>
            <a:r>
              <a:rPr lang="en-US" dirty="0" smtClean="0"/>
              <a:t>Value </a:t>
            </a:r>
            <a:r>
              <a:rPr lang="en-US" dirty="0"/>
              <a:t>– Revenue per order.</a:t>
            </a:r>
          </a:p>
          <a:p>
            <a:r>
              <a:rPr lang="en-US" dirty="0"/>
              <a:t>Sales </a:t>
            </a:r>
            <a:r>
              <a:rPr lang="en-US" dirty="0" smtClean="0"/>
              <a:t>Trend </a:t>
            </a:r>
            <a:r>
              <a:rPr lang="en-US" dirty="0"/>
              <a:t>– Performance over time.</a:t>
            </a:r>
          </a:p>
          <a:p>
            <a:r>
              <a:rPr lang="en-US" dirty="0"/>
              <a:t>Top </a:t>
            </a:r>
            <a:r>
              <a:rPr lang="en-US" dirty="0" smtClean="0"/>
              <a:t>Products </a:t>
            </a:r>
            <a:r>
              <a:rPr lang="en-US" dirty="0"/>
              <a:t>– Best-selling items.</a:t>
            </a:r>
          </a:p>
          <a:p>
            <a:r>
              <a:rPr lang="en-US" dirty="0"/>
              <a:t>Regional </a:t>
            </a:r>
            <a:r>
              <a:rPr lang="en-US" dirty="0" smtClean="0"/>
              <a:t>Sales </a:t>
            </a:r>
            <a:r>
              <a:rPr lang="en-US" dirty="0"/>
              <a:t>– Revenue by location.</a:t>
            </a:r>
          </a:p>
          <a:p>
            <a:r>
              <a:rPr lang="en-US" dirty="0"/>
              <a:t>Customer </a:t>
            </a:r>
            <a:r>
              <a:rPr lang="en-US" dirty="0" smtClean="0"/>
              <a:t>Insights </a:t>
            </a:r>
            <a:r>
              <a:rPr lang="en-US" dirty="0"/>
              <a:t>– Buying patterns &amp; preferences.</a:t>
            </a:r>
          </a:p>
        </p:txBody>
      </p:sp>
    </p:spTree>
    <p:extLst>
      <p:ext uri="{BB962C8B-B14F-4D97-AF65-F5344CB8AC3E}">
        <p14:creationId xmlns:p14="http://schemas.microsoft.com/office/powerpoint/2010/main" val="2650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YTD Sales ($2.18M): Total sales revenue from the start of the year to date.</a:t>
            </a:r>
          </a:p>
          <a:p>
            <a:r>
              <a:t>2. QTD Sales ($811.09K): Sales revenue for the current quarter.</a:t>
            </a:r>
          </a:p>
          <a:p>
            <a:r>
              <a:t>3. YTD Product Sold (27.75K): Total units sold year-to-date.</a:t>
            </a:r>
          </a:p>
          <a:p>
            <a:r>
              <a:t>4. YTD Reviews (19.42M): Number of customer reviews received year-to-date.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 Shoes is the top-performing category contributing 43.18% of YTD sales.</a:t>
            </a:r>
          </a:p>
          <a:p>
            <a:r>
              <a:rPr lang="en-US" dirty="0"/>
              <a:t>Camera category contributes 22.62% of YTD sales.</a:t>
            </a:r>
          </a:p>
          <a:p>
            <a:r>
              <a:rPr lang="en-US" dirty="0"/>
              <a:t>Sales peak in October and November, showing strong Q4 performance.</a:t>
            </a:r>
          </a:p>
          <a:p>
            <a:r>
              <a:rPr lang="en-US" dirty="0"/>
              <a:t>Top-selling product by YTD sales is Nikon Wind ($34K).</a:t>
            </a:r>
          </a:p>
          <a:p>
            <a:r>
              <a:rPr lang="en-US" dirty="0"/>
              <a:t>SanDisk products dominate in customer reviews, with over 0.4M reviews for the top product.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stock and marketing for Men Shoes and Camera categories to leverage high demand.</a:t>
            </a:r>
          </a:p>
          <a:p>
            <a:r>
              <a:rPr lang="en-US" dirty="0"/>
              <a:t>Run targeted campaigns during Q4 to maximize seasonal sales spikes.</a:t>
            </a:r>
          </a:p>
          <a:p>
            <a:r>
              <a:rPr lang="en-US" dirty="0"/>
              <a:t>Promote SanDisk products further due to high brand engagement.</a:t>
            </a:r>
          </a:p>
          <a:p>
            <a:r>
              <a:rPr lang="en-US" dirty="0"/>
              <a:t>Explore upselling opportunities in mid-performing categories like Car Accessories and Toys.</a:t>
            </a:r>
          </a:p>
          <a:p>
            <a:r>
              <a:rPr lang="en-US" dirty="0"/>
              <a:t>Monitor review trends to address quality issues and enhance customer satisfaction.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254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Amazon Product Sales Analysis Dashboard</vt:lpstr>
      <vt:lpstr>Dashboard Overview</vt:lpstr>
      <vt:lpstr>About Dashboard</vt:lpstr>
      <vt:lpstr>Key Performance Indicators (KPIs)</vt:lpstr>
      <vt:lpstr>Key Insights</vt:lpstr>
      <vt:lpstr>Recommendations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Sales Analysis Dashboard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2025-08-08T08:53:44Z</dcterms:modified>
  <cp:category/>
</cp:coreProperties>
</file>