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ncer Cellularity in Breast Tissu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r>
              <a:t>Cancer Cellularity in Breast Tissue</a:t>
            </a:r>
          </a:p>
        </p:txBody>
      </p:sp>
      <p:sp>
        <p:nvSpPr>
          <p:cNvPr id="120" name="Shant Ayanian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37463">
              <a:defRPr sz="3404"/>
            </a:pPr>
            <a:r>
              <a:t>Shant Ayanian</a:t>
            </a:r>
          </a:p>
          <a:p>
            <a:pPr defTabSz="537463">
              <a:defRPr sz="3404"/>
            </a:pPr>
            <a:r>
              <a:t>Talal Alzahrani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amework/C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Framework/Codes</a:t>
            </a:r>
          </a:p>
        </p:txBody>
      </p:sp>
      <p:sp>
        <p:nvSpPr>
          <p:cNvPr id="143" name="PyTorch was used as the framework to implement a deep convolutional neural network to conduct a regression analysis to train and then predict the cellularity of the dat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PyTorch was used as the framework to implement a deep convolutional neural network to conduct a regression analysis to train and then predict the cellularity of the data. </a:t>
            </a:r>
          </a:p>
          <a:p>
            <a:r>
              <a:t>The initial network was a shallow network with two convolution networks as well as two pooling networks, two ReLUs and a final Linear layer as the output layer.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amework/C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Framework/Codes</a:t>
            </a:r>
          </a:p>
        </p:txBody>
      </p:sp>
      <p:sp>
        <p:nvSpPr>
          <p:cNvPr id="146" name="The second network was a deep network (ResNet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second network was a deep network (ResNet). </a:t>
            </a:r>
          </a:p>
          <a:p>
            <a:r>
              <a:t>The third network was dilated convolutional network. </a:t>
            </a:r>
          </a:p>
          <a:p>
            <a:r>
              <a:t>The fourth network was DenseNet121.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llow Net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Shallow Network</a:t>
            </a:r>
          </a:p>
        </p:txBody>
      </p:sp>
      <p:pic>
        <p:nvPicPr>
          <p:cNvPr id="152" name="losscnn8mse.png" descr="losscnn8m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983" y="2224087"/>
            <a:ext cx="9376834" cy="7032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Net Net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ResNet Network</a:t>
            </a:r>
          </a:p>
        </p:txBody>
      </p:sp>
      <p:pic>
        <p:nvPicPr>
          <p:cNvPr id="155" name="resnet9mse.png" descr="resnet9m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304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sNet Net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ResNet Network</a:t>
            </a:r>
          </a:p>
        </p:txBody>
      </p:sp>
      <p:pic>
        <p:nvPicPr>
          <p:cNvPr id="158" name="resnet9KLDiv.png" descr="resnet9KLDi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304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ilated Net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Dilated Network</a:t>
            </a:r>
          </a:p>
        </p:txBody>
      </p:sp>
      <p:pic>
        <p:nvPicPr>
          <p:cNvPr id="161" name="Expansion Model (loss).png" descr="Expansion Model (loss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179" y="2835164"/>
            <a:ext cx="10046442" cy="581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enseNet121 Net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DenseNet121 Network</a:t>
            </a:r>
          </a:p>
        </p:txBody>
      </p:sp>
      <p:pic>
        <p:nvPicPr>
          <p:cNvPr id="164" name="densenet121.png" descr="densenet1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304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47A2-2E30-4C3B-9DA1-CB131AA1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D726-C581-40CD-B3A4-1BCA63141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Shallow network and deeper </a:t>
            </a:r>
            <a:r>
              <a:rPr lang="en-US" dirty="0" err="1"/>
              <a:t>resnet</a:t>
            </a:r>
            <a:r>
              <a:rPr lang="en-US" dirty="0"/>
              <a:t> networks achieved a very good RMSE during testing when MSE used as loss function.</a:t>
            </a:r>
          </a:p>
          <a:p>
            <a:r>
              <a:rPr lang="en-US" dirty="0"/>
              <a:t>Model would need to be trained on a larger dataset</a:t>
            </a:r>
          </a:p>
          <a:p>
            <a:r>
              <a:rPr lang="en-US" dirty="0"/>
              <a:t>May need multiple transformations to achieve a low enough RMSE to be considered for clinical use</a:t>
            </a:r>
          </a:p>
        </p:txBody>
      </p:sp>
    </p:spTree>
    <p:extLst>
      <p:ext uri="{BB962C8B-B14F-4D97-AF65-F5344CB8AC3E}">
        <p14:creationId xmlns:p14="http://schemas.microsoft.com/office/powerpoint/2010/main" val="36680668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23" name="Backgr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  <a:p>
            <a:r>
              <a:t>Goal of the Project </a:t>
            </a:r>
          </a:p>
          <a:p>
            <a:r>
              <a:t>Datasets</a:t>
            </a:r>
          </a:p>
          <a:p>
            <a:r>
              <a:t>Framework/Codes</a:t>
            </a:r>
          </a:p>
          <a:p>
            <a:r>
              <a:t>Results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126" name="Breast cancer is the most common cancer and the second most cause of cancer-related death in wom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Breast cancer is the most common cancer and the second most cause of cancer-related death in women.  </a:t>
            </a:r>
          </a:p>
          <a:p>
            <a:r>
              <a:rPr lang="en-US" dirty="0"/>
              <a:t>The treatment of breast cancer depends on the pathological grade of the cancer</a:t>
            </a:r>
            <a:r>
              <a:rPr dirty="0"/>
              <a:t>. </a:t>
            </a:r>
          </a:p>
          <a:p>
            <a:r>
              <a:rPr dirty="0"/>
              <a:t>Quantitative cancer cellularity in pathological slides is important for treatment and prognosis.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i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Aim</a:t>
            </a:r>
          </a:p>
        </p:txBody>
      </p:sp>
      <p:sp>
        <p:nvSpPr>
          <p:cNvPr id="129" name="To develop convolutional neural network algorithms to determine cancer cellularity in breast cancer hematoxylin and eosin (H&amp;E) stained pathological slid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develop convolutional neural network algorithms to determine cancer cellularity in breast cancer hematoxylin and eosin (H&amp;E) stained pathological slides. </a:t>
            </a:r>
          </a:p>
          <a:p>
            <a:r>
              <a:t>To compare the performance of different convolutional neural network architecture in determining cancer cellularity. 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32" name="The dataset of breast cancer pathology slides were from The SPIE (the international society for optics and photonics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dataset of breast cancer pathology slides were from The SPIE (the international society for optics and photonics). </a:t>
            </a:r>
          </a:p>
          <a:p>
            <a:r>
              <a:t>The SPIE, along with the American Association of Physicists in Medicine (AAPM), and the National Cancer Institute (NCI) provide this dataset as part of a challenge. 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35" name="The data is a set of 2570 patches from 64 H&amp;E slides presented in 512*512 size, in a tif forma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data is a set of 2570 patches from 64 H&amp;E slides presented in 512*512 size, in a tif format. </a:t>
            </a:r>
          </a:p>
          <a:p>
            <a:r>
              <a:t>The patches are graded by expert pathologists in terms of their cellularity from 0 to 1.  </a:t>
            </a:r>
          </a:p>
          <a:p>
            <a:r>
              <a:t>These represent the label for each image, which are presented in a separate csv file.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figure_1.png" descr="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09821"/>
            <a:ext cx="13004800" cy="5533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Labels</a:t>
            </a:r>
            <a:endParaRPr dirty="0"/>
          </a:p>
        </p:txBody>
      </p:sp>
      <p:pic>
        <p:nvPicPr>
          <p:cNvPr id="149" name="figure_1-1.png" descr="figure_1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304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01872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amework/C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Framework/Codes</a:t>
            </a:r>
          </a:p>
        </p:txBody>
      </p:sp>
      <p:sp>
        <p:nvSpPr>
          <p:cNvPr id="140" name="PyTorch was used as the framework to implement a deep convolutional neural network to conduct a regression analysis to train and then predict the cellularity of the dat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PyTorch was used as the framework to implement a deep convolutional neural network to conduct a regression analysis to train and then predict the cellularity of the data. </a:t>
            </a:r>
          </a:p>
          <a:p>
            <a:r>
              <a:t>The initial network was a shallow network with two convolution networks as well as two pooling networks, two ReLUs and a final Linear layer as the output layer.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Custom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Cancer Cellularity in Breast Tissue</vt:lpstr>
      <vt:lpstr>Overview</vt:lpstr>
      <vt:lpstr>Background</vt:lpstr>
      <vt:lpstr>Aim</vt:lpstr>
      <vt:lpstr>Dataset</vt:lpstr>
      <vt:lpstr>Dataset</vt:lpstr>
      <vt:lpstr>PowerPoint Presentation</vt:lpstr>
      <vt:lpstr>Labels</vt:lpstr>
      <vt:lpstr>Framework/Codes</vt:lpstr>
      <vt:lpstr>Framework/Codes</vt:lpstr>
      <vt:lpstr>Framework/Codes</vt:lpstr>
      <vt:lpstr>Shallow Network</vt:lpstr>
      <vt:lpstr>ResNet Network</vt:lpstr>
      <vt:lpstr>ResNet Network</vt:lpstr>
      <vt:lpstr>Dilated Network</vt:lpstr>
      <vt:lpstr>DenseNet121 Network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Cellularity in Breast Tissue</dc:title>
  <dc:creator>Shant Ayanian</dc:creator>
  <cp:lastModifiedBy>Shant Ayanian</cp:lastModifiedBy>
  <cp:revision>2</cp:revision>
  <dcterms:modified xsi:type="dcterms:W3CDTF">2019-04-24T03:43:11Z</dcterms:modified>
</cp:coreProperties>
</file>