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ancer Cellularity in Breast Tissu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Cancer Cellularity in Breast Tissue</a:t>
            </a:r>
          </a:p>
        </p:txBody>
      </p:sp>
      <p:sp>
        <p:nvSpPr>
          <p:cNvPr id="120" name="Shant Ayania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Shant Ayanian</a:t>
            </a:r>
          </a:p>
          <a:p>
            <a:pPr defTabSz="537463">
              <a:defRPr sz="3404"/>
            </a:pPr>
            <a:r>
              <a:t>Talal Alzahrani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amework/C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Framework/Codes</a:t>
            </a:r>
          </a:p>
        </p:txBody>
      </p:sp>
      <p:sp>
        <p:nvSpPr>
          <p:cNvPr id="146" name="The second network was a deep network (ResNet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second network was a deep network (ResNet). </a:t>
            </a:r>
          </a:p>
          <a:p>
            <a:pPr/>
            <a:r>
              <a:t>The third network was dilated convolutional network. </a:t>
            </a:r>
          </a:p>
          <a:p>
            <a:pPr/>
            <a:r>
              <a:t>The fourth network was DenseNet121.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149" name="figure_1-1.png" descr="figure_1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9304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llow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Shallow Network</a:t>
            </a:r>
          </a:p>
        </p:txBody>
      </p:sp>
      <p:pic>
        <p:nvPicPr>
          <p:cNvPr id="152" name="losscnn8mse.png" descr="losscnn8m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983" y="2224087"/>
            <a:ext cx="9376834" cy="7032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sNet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ResNet Network</a:t>
            </a:r>
          </a:p>
        </p:txBody>
      </p:sp>
      <p:pic>
        <p:nvPicPr>
          <p:cNvPr id="155" name="resnet9mse.png" descr="resnet9m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9304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sNet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ResNet Network</a:t>
            </a:r>
          </a:p>
        </p:txBody>
      </p:sp>
      <p:pic>
        <p:nvPicPr>
          <p:cNvPr id="158" name="resnet9KLDiv.png" descr="resnet9KLDi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9304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ilated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Dilated Network</a:t>
            </a:r>
          </a:p>
        </p:txBody>
      </p:sp>
      <p:pic>
        <p:nvPicPr>
          <p:cNvPr id="161" name="Expansion Model (loss).png" descr="Expansion Model (loss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179" y="2835164"/>
            <a:ext cx="10046442" cy="5810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enseNet121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DenseNet121 Network</a:t>
            </a:r>
          </a:p>
        </p:txBody>
      </p:sp>
      <p:pic>
        <p:nvPicPr>
          <p:cNvPr id="164" name="densenet121.png" descr="densenet1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9304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23" name="Backgrou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  <a:p>
            <a:pPr/>
            <a:r>
              <a:t>Goal of the Project </a:t>
            </a:r>
          </a:p>
          <a:p>
            <a:pPr/>
            <a:r>
              <a:t>Datasets</a:t>
            </a:r>
          </a:p>
          <a:p>
            <a:pPr/>
            <a:r>
              <a:t>Framework/Codes</a:t>
            </a:r>
          </a:p>
          <a:p>
            <a:pPr/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26" name="Breast cancer is the most common cancer and the second most cause of cancer-related death in wome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Breast cancer is the most common cancer and the second most cause of cancer-related death in women.  </a:t>
            </a:r>
          </a:p>
          <a:p>
            <a:pPr/>
            <a:r>
              <a:t>Mammograms can detect breast cancer early, nevertheless, breast biopsy is need to confirm diagnosis. </a:t>
            </a:r>
          </a:p>
          <a:p>
            <a:pPr/>
            <a:r>
              <a:t>Quantitative cancer cellularity in pathological slides is important for treatment and prognosis.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i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Aim</a:t>
            </a:r>
          </a:p>
        </p:txBody>
      </p:sp>
      <p:sp>
        <p:nvSpPr>
          <p:cNvPr id="129" name="To develop convolutional neural network algorithms to determine cancer cellularity in breast cancer hematoxylin and eosin (H&amp;E) stained pathological sli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develop convolutional neural network algorithms to determine cancer cellularity in breast cancer hematoxylin and eosin (H&amp;E) stained pathological slides. </a:t>
            </a:r>
          </a:p>
          <a:p>
            <a:pPr/>
            <a:r>
              <a:t>To compare the performance of different convolutional neural network architecture in determining cancer cellularity.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</a:t>
            </a:r>
          </a:p>
        </p:txBody>
      </p:sp>
      <p:sp>
        <p:nvSpPr>
          <p:cNvPr id="132" name="The dataset of breast cancer pathology slides were from The SPIE (the international society for optics and photonics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dataset of breast cancer pathology slides were from The SPIE (the international society for optics and photonics). </a:t>
            </a:r>
          </a:p>
          <a:p>
            <a:pPr/>
            <a:r>
              <a:t>The SPIE, along with the American Association of Physicists in Medicine (AAPM), and the National Cancer Institute (NCI) provide this dataset as part of a challenge.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</a:t>
            </a:r>
          </a:p>
        </p:txBody>
      </p:sp>
      <p:sp>
        <p:nvSpPr>
          <p:cNvPr id="135" name="The data is a set of 2570 patches from 64 H&amp;E slides presented in 512*512 size, in a tif forma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 is a set of 2570 patches from 64 H&amp;E slides presented in 512*512 size, in a tif format. </a:t>
            </a:r>
          </a:p>
          <a:p>
            <a:pPr/>
            <a:r>
              <a:t>The patches are graded by expert pathologists in terms of their cellularity from 0 to 1.  </a:t>
            </a:r>
          </a:p>
          <a:p>
            <a:pPr/>
            <a:r>
              <a:t>These represent the label for each image, which are presented in a separate csv file.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figure_1.png" descr="figur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09821"/>
            <a:ext cx="13004800" cy="5533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amework/C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Framework/Codes</a:t>
            </a:r>
          </a:p>
        </p:txBody>
      </p:sp>
      <p:sp>
        <p:nvSpPr>
          <p:cNvPr id="140" name="PyTorch was used as the framework to implement a deep convolutional neural network to conduct a regression analysis to train and then predict the cellularity of the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PyTorch was used as the framework to implement a deep convolutional neural network to conduct a regression analysis to train and then predict the cellularity of the data. </a:t>
            </a:r>
          </a:p>
          <a:p>
            <a:pPr/>
            <a:r>
              <a:t>The initial network was a shallow network with two convolution networks as well as two pooling networks, two ReLUs and a final Linear layer as the output layer.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amework/C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Framework/Codes</a:t>
            </a:r>
          </a:p>
        </p:txBody>
      </p:sp>
      <p:sp>
        <p:nvSpPr>
          <p:cNvPr id="143" name="PyTorch was used as the framework to implement a deep convolutional neural network to conduct a regression analysis to train and then predict the cellularity of the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PyTorch was used as the framework to implement a deep convolutional neural network to conduct a regression analysis to train and then predict the cellularity of the data. </a:t>
            </a:r>
          </a:p>
          <a:p>
            <a:pPr/>
            <a:r>
              <a:t>The initial network was a shallow network with two convolution networks as well as two pooling networks, two ReLUs and a final Linear layer as the output layer.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