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8" d="100"/>
          <a:sy n="78" d="100"/>
        </p:scale>
        <p:origin x="462" y="9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11/26/2020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11/26/2020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11/26/2020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11/26/2020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11/26/2020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11/26/2020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11/26/2020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11/26/2020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11/26/2020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11/26/2020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11/26/2020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11/26/2020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11/26/2020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11/26/2020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smtClean="0"/>
              <a:t>By,</a:t>
            </a:r>
          </a:p>
          <a:p>
            <a:r>
              <a:rPr lang="en-US" smtClean="0"/>
              <a:t>Shantam Gautam</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761</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Shantam Gautam</cp:lastModifiedBy>
  <cp:revision>5</cp:revision>
  <dcterms:created xsi:type="dcterms:W3CDTF">2020-01-05T08:05:09Z</dcterms:created>
  <dcterms:modified xsi:type="dcterms:W3CDTF">2020-11-26T00:26:37Z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