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2" r:id="rId4"/>
  </p:sldMasterIdLst>
  <p:sldIdLst>
    <p:sldId id="317" r:id="rId5"/>
    <p:sldId id="318" r:id="rId6"/>
    <p:sldId id="319" r:id="rId7"/>
    <p:sldId id="320" r:id="rId8"/>
    <p:sldId id="321" r:id="rId9"/>
    <p:sldId id="322" r:id="rId10"/>
    <p:sldId id="325" r:id="rId11"/>
    <p:sldId id="327" r:id="rId12"/>
    <p:sldId id="328" r:id="rId13"/>
    <p:sldId id="323" r:id="rId14"/>
    <p:sldId id="324" r:id="rId15"/>
    <p:sldId id="329" r:id="rId16"/>
    <p:sldId id="330" r:id="rId17"/>
    <p:sldId id="333" r:id="rId18"/>
    <p:sldId id="331" r:id="rId19"/>
    <p:sldId id="334" r:id="rId20"/>
    <p:sldId id="335" r:id="rId21"/>
    <p:sldId id="304" r:id="rId22"/>
    <p:sldId id="336" r:id="rId23"/>
    <p:sldId id="337" r:id="rId24"/>
    <p:sldId id="338" r:id="rId25"/>
    <p:sldId id="31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BDAF8A-8374-46C6-BA2A-5103D442F7E2}" v="34" dt="2022-09-27T07:35:30.2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96" autoAdjust="0"/>
    <p:restoredTop sz="95033" autoAdjust="0"/>
  </p:normalViewPr>
  <p:slideViewPr>
    <p:cSldViewPr snapToGrid="0">
      <p:cViewPr varScale="1">
        <p:scale>
          <a:sx n="111" d="100"/>
          <a:sy n="111"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F38EC0-4C4E-4124-883D-A18823882EF1}"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C167FD28-1437-476A-8BE5-A763FD468B0F}">
      <dgm:prSet/>
      <dgm:spPr/>
      <dgm:t>
        <a:bodyPr/>
        <a:lstStyle/>
        <a:p>
          <a:r>
            <a:rPr lang="en-US"/>
            <a:t>Introduction</a:t>
          </a:r>
        </a:p>
      </dgm:t>
    </dgm:pt>
    <dgm:pt modelId="{E9D63EF4-7DD2-4FBE-B45D-BC8302601C96}" type="parTrans" cxnId="{7BA6C323-441F-4FAA-9DFF-A540FA0ADD2B}">
      <dgm:prSet/>
      <dgm:spPr/>
      <dgm:t>
        <a:bodyPr/>
        <a:lstStyle/>
        <a:p>
          <a:endParaRPr lang="en-US"/>
        </a:p>
      </dgm:t>
    </dgm:pt>
    <dgm:pt modelId="{0DDBD0A9-3D2A-4C9A-9D11-F6FBF061ED33}" type="sibTrans" cxnId="{7BA6C323-441F-4FAA-9DFF-A540FA0ADD2B}">
      <dgm:prSet/>
      <dgm:spPr/>
      <dgm:t>
        <a:bodyPr/>
        <a:lstStyle/>
        <a:p>
          <a:endParaRPr lang="en-US"/>
        </a:p>
      </dgm:t>
    </dgm:pt>
    <dgm:pt modelId="{DB671A5B-406E-4FB0-B357-0A44D023D3CB}">
      <dgm:prSet/>
      <dgm:spPr/>
      <dgm:t>
        <a:bodyPr/>
        <a:lstStyle/>
        <a:p>
          <a:r>
            <a:rPr lang="en-US"/>
            <a:t>Workflow</a:t>
          </a:r>
        </a:p>
      </dgm:t>
    </dgm:pt>
    <dgm:pt modelId="{87A0239C-0363-4688-B3FE-30A3D47230B4}" type="parTrans" cxnId="{D890B3EB-9410-47AF-B90D-6988F9B899E3}">
      <dgm:prSet/>
      <dgm:spPr/>
      <dgm:t>
        <a:bodyPr/>
        <a:lstStyle/>
        <a:p>
          <a:endParaRPr lang="en-US"/>
        </a:p>
      </dgm:t>
    </dgm:pt>
    <dgm:pt modelId="{4B82DE3B-2A57-4D92-95EA-5CD67A7B5D76}" type="sibTrans" cxnId="{D890B3EB-9410-47AF-B90D-6988F9B899E3}">
      <dgm:prSet/>
      <dgm:spPr/>
      <dgm:t>
        <a:bodyPr/>
        <a:lstStyle/>
        <a:p>
          <a:endParaRPr lang="en-US"/>
        </a:p>
      </dgm:t>
    </dgm:pt>
    <dgm:pt modelId="{ABD51F53-CEB2-46A5-84CD-EA61B4CEAA90}">
      <dgm:prSet/>
      <dgm:spPr/>
      <dgm:t>
        <a:bodyPr/>
        <a:lstStyle/>
        <a:p>
          <a:r>
            <a:rPr lang="en-US"/>
            <a:t>Data Preprocessing and Cleaning</a:t>
          </a:r>
        </a:p>
      </dgm:t>
    </dgm:pt>
    <dgm:pt modelId="{CC0F191A-F616-4DB9-AEE2-6DA60103FDD5}" type="parTrans" cxnId="{95BCEC66-D306-4542-B5CE-ABB41AC2C9BA}">
      <dgm:prSet/>
      <dgm:spPr/>
      <dgm:t>
        <a:bodyPr/>
        <a:lstStyle/>
        <a:p>
          <a:endParaRPr lang="en-US"/>
        </a:p>
      </dgm:t>
    </dgm:pt>
    <dgm:pt modelId="{BFD09874-B2BB-4575-9E8D-9B50ACAD87FF}" type="sibTrans" cxnId="{95BCEC66-D306-4542-B5CE-ABB41AC2C9BA}">
      <dgm:prSet/>
      <dgm:spPr/>
      <dgm:t>
        <a:bodyPr/>
        <a:lstStyle/>
        <a:p>
          <a:endParaRPr lang="en-US"/>
        </a:p>
      </dgm:t>
    </dgm:pt>
    <dgm:pt modelId="{3C1C3411-C22B-400B-8F64-BBCD5E2E8926}">
      <dgm:prSet/>
      <dgm:spPr/>
      <dgm:t>
        <a:bodyPr/>
        <a:lstStyle/>
        <a:p>
          <a:r>
            <a:rPr lang="en-US"/>
            <a:t>Exploratory Data Analysis (EDA)</a:t>
          </a:r>
        </a:p>
      </dgm:t>
    </dgm:pt>
    <dgm:pt modelId="{8951BC89-6ED0-48D8-AF7F-25A3EBA5346B}" type="parTrans" cxnId="{A2E472DB-84D1-4928-9C0D-F677DF197B4E}">
      <dgm:prSet/>
      <dgm:spPr/>
      <dgm:t>
        <a:bodyPr/>
        <a:lstStyle/>
        <a:p>
          <a:endParaRPr lang="en-US"/>
        </a:p>
      </dgm:t>
    </dgm:pt>
    <dgm:pt modelId="{9ED225E0-1941-4226-89D0-E8FA2FC9A20C}" type="sibTrans" cxnId="{A2E472DB-84D1-4928-9C0D-F677DF197B4E}">
      <dgm:prSet/>
      <dgm:spPr/>
      <dgm:t>
        <a:bodyPr/>
        <a:lstStyle/>
        <a:p>
          <a:endParaRPr lang="en-US"/>
        </a:p>
      </dgm:t>
    </dgm:pt>
    <dgm:pt modelId="{8A5633A1-8A92-4EE6-B1FC-08FAC3080244}">
      <dgm:prSet/>
      <dgm:spPr/>
      <dgm:t>
        <a:bodyPr/>
        <a:lstStyle/>
        <a:p>
          <a:r>
            <a:rPr lang="en-US"/>
            <a:t>Model Building</a:t>
          </a:r>
        </a:p>
      </dgm:t>
    </dgm:pt>
    <dgm:pt modelId="{692E7BE2-7415-4283-8FFE-14428BEAEBA8}" type="parTrans" cxnId="{FF1CFD8E-CDC9-4245-BC10-43C888663653}">
      <dgm:prSet/>
      <dgm:spPr/>
      <dgm:t>
        <a:bodyPr/>
        <a:lstStyle/>
        <a:p>
          <a:endParaRPr lang="en-US"/>
        </a:p>
      </dgm:t>
    </dgm:pt>
    <dgm:pt modelId="{D33624A3-63B4-42E4-8095-93B871505ED6}" type="sibTrans" cxnId="{FF1CFD8E-CDC9-4245-BC10-43C888663653}">
      <dgm:prSet/>
      <dgm:spPr/>
      <dgm:t>
        <a:bodyPr/>
        <a:lstStyle/>
        <a:p>
          <a:endParaRPr lang="en-US"/>
        </a:p>
      </dgm:t>
    </dgm:pt>
    <dgm:pt modelId="{D96C93D3-34BF-4B24-A914-E7C7978F2BE7}">
      <dgm:prSet/>
      <dgm:spPr/>
      <dgm:t>
        <a:bodyPr/>
        <a:lstStyle/>
        <a:p>
          <a:r>
            <a:rPr lang="en-US"/>
            <a:t>Random Forest Regressor</a:t>
          </a:r>
        </a:p>
      </dgm:t>
    </dgm:pt>
    <dgm:pt modelId="{BF4BC564-E6E4-44D1-9748-9C59384865C8}" type="parTrans" cxnId="{248D87C3-3649-4A48-A855-1CD754B83584}">
      <dgm:prSet/>
      <dgm:spPr/>
      <dgm:t>
        <a:bodyPr/>
        <a:lstStyle/>
        <a:p>
          <a:endParaRPr lang="en-US"/>
        </a:p>
      </dgm:t>
    </dgm:pt>
    <dgm:pt modelId="{4225DF18-AF8B-4378-9B29-B20E8017ECC4}" type="sibTrans" cxnId="{248D87C3-3649-4A48-A855-1CD754B83584}">
      <dgm:prSet/>
      <dgm:spPr/>
      <dgm:t>
        <a:bodyPr/>
        <a:lstStyle/>
        <a:p>
          <a:endParaRPr lang="en-US"/>
        </a:p>
      </dgm:t>
    </dgm:pt>
    <dgm:pt modelId="{C10DBEE2-3A16-4704-8EBE-BD832815C5C9}">
      <dgm:prSet/>
      <dgm:spPr/>
      <dgm:t>
        <a:bodyPr/>
        <a:lstStyle/>
        <a:p>
          <a:r>
            <a:rPr lang="en-US" dirty="0"/>
            <a:t>Evaluation of Random Forest Regressor</a:t>
          </a:r>
        </a:p>
      </dgm:t>
    </dgm:pt>
    <dgm:pt modelId="{7EE9D594-C5AD-49FF-AC35-D3823EDA5425}" type="parTrans" cxnId="{527A8E3B-9093-42CC-9033-FDE92C122248}">
      <dgm:prSet/>
      <dgm:spPr/>
      <dgm:t>
        <a:bodyPr/>
        <a:lstStyle/>
        <a:p>
          <a:endParaRPr lang="en-US"/>
        </a:p>
      </dgm:t>
    </dgm:pt>
    <dgm:pt modelId="{B79B8A71-9ED0-4422-A2E8-BA04AED9B461}" type="sibTrans" cxnId="{527A8E3B-9093-42CC-9033-FDE92C122248}">
      <dgm:prSet/>
      <dgm:spPr/>
      <dgm:t>
        <a:bodyPr/>
        <a:lstStyle/>
        <a:p>
          <a:endParaRPr lang="en-US"/>
        </a:p>
      </dgm:t>
    </dgm:pt>
    <dgm:pt modelId="{46AB70BF-5D3E-43FB-AE4A-B497E28FBCEB}">
      <dgm:prSet/>
      <dgm:spPr/>
      <dgm:t>
        <a:bodyPr/>
        <a:lstStyle/>
        <a:p>
          <a:r>
            <a:rPr lang="en-US"/>
            <a:t>Gradient Boosting Regressor</a:t>
          </a:r>
        </a:p>
      </dgm:t>
    </dgm:pt>
    <dgm:pt modelId="{8BF8C6D7-4C81-4B30-AC95-86EFC04ED704}" type="parTrans" cxnId="{9BF7A50C-4D05-4F16-9642-51595ECD7C5A}">
      <dgm:prSet/>
      <dgm:spPr/>
      <dgm:t>
        <a:bodyPr/>
        <a:lstStyle/>
        <a:p>
          <a:endParaRPr lang="en-US"/>
        </a:p>
      </dgm:t>
    </dgm:pt>
    <dgm:pt modelId="{6ACFC1F7-CB34-4A3E-8A64-9B7B5D39D02C}" type="sibTrans" cxnId="{9BF7A50C-4D05-4F16-9642-51595ECD7C5A}">
      <dgm:prSet/>
      <dgm:spPr/>
      <dgm:t>
        <a:bodyPr/>
        <a:lstStyle/>
        <a:p>
          <a:endParaRPr lang="en-US"/>
        </a:p>
      </dgm:t>
    </dgm:pt>
    <dgm:pt modelId="{AD5ABAC6-3F59-458D-A310-F3A7B8090B2D}">
      <dgm:prSet/>
      <dgm:spPr/>
      <dgm:t>
        <a:bodyPr/>
        <a:lstStyle/>
        <a:p>
          <a:r>
            <a:rPr lang="en-US"/>
            <a:t>Evaluation of Gradient Boosting Regressor</a:t>
          </a:r>
        </a:p>
      </dgm:t>
    </dgm:pt>
    <dgm:pt modelId="{443D64BE-0AF9-4F9A-9A0F-6108468458E3}" type="parTrans" cxnId="{8ABF8653-C815-4C6A-B6CE-2C32A53F5552}">
      <dgm:prSet/>
      <dgm:spPr/>
      <dgm:t>
        <a:bodyPr/>
        <a:lstStyle/>
        <a:p>
          <a:endParaRPr lang="en-US"/>
        </a:p>
      </dgm:t>
    </dgm:pt>
    <dgm:pt modelId="{6408F29E-F0D1-4712-93CE-5BA86B1A1077}" type="sibTrans" cxnId="{8ABF8653-C815-4C6A-B6CE-2C32A53F5552}">
      <dgm:prSet/>
      <dgm:spPr/>
      <dgm:t>
        <a:bodyPr/>
        <a:lstStyle/>
        <a:p>
          <a:endParaRPr lang="en-US"/>
        </a:p>
      </dgm:t>
    </dgm:pt>
    <dgm:pt modelId="{5B7B115B-869E-4A3E-9440-E675E81FDE8D}">
      <dgm:prSet/>
      <dgm:spPr/>
      <dgm:t>
        <a:bodyPr/>
        <a:lstStyle/>
        <a:p>
          <a:r>
            <a:rPr lang="en-US"/>
            <a:t>Comparison of Models</a:t>
          </a:r>
        </a:p>
      </dgm:t>
    </dgm:pt>
    <dgm:pt modelId="{42B1013F-5B57-4BBD-B6C6-1C13487431EF}" type="parTrans" cxnId="{3AE1350C-976C-43F8-B0E2-49E6757CD9F3}">
      <dgm:prSet/>
      <dgm:spPr/>
      <dgm:t>
        <a:bodyPr/>
        <a:lstStyle/>
        <a:p>
          <a:endParaRPr lang="en-US"/>
        </a:p>
      </dgm:t>
    </dgm:pt>
    <dgm:pt modelId="{A56117B3-87CE-4007-A86A-F3D339CB25BE}" type="sibTrans" cxnId="{3AE1350C-976C-43F8-B0E2-49E6757CD9F3}">
      <dgm:prSet/>
      <dgm:spPr/>
      <dgm:t>
        <a:bodyPr/>
        <a:lstStyle/>
        <a:p>
          <a:endParaRPr lang="en-US"/>
        </a:p>
      </dgm:t>
    </dgm:pt>
    <dgm:pt modelId="{E67117B9-6524-4E70-B5DA-EA0A436C1480}">
      <dgm:prSet/>
      <dgm:spPr/>
      <dgm:t>
        <a:bodyPr/>
        <a:lstStyle/>
        <a:p>
          <a:r>
            <a:rPr lang="en-IN"/>
            <a:t>Final Prediction</a:t>
          </a:r>
          <a:endParaRPr lang="en-US"/>
        </a:p>
      </dgm:t>
    </dgm:pt>
    <dgm:pt modelId="{4F98812A-DEDD-4F7E-9D2D-1C573DE411BB}" type="parTrans" cxnId="{01BF656F-0538-40FB-8AD1-B0D44BFA5415}">
      <dgm:prSet/>
      <dgm:spPr/>
      <dgm:t>
        <a:bodyPr/>
        <a:lstStyle/>
        <a:p>
          <a:endParaRPr lang="en-US"/>
        </a:p>
      </dgm:t>
    </dgm:pt>
    <dgm:pt modelId="{9C7C971E-69D6-4E45-87CE-3CCFD433F8F5}" type="sibTrans" cxnId="{01BF656F-0538-40FB-8AD1-B0D44BFA5415}">
      <dgm:prSet/>
      <dgm:spPr/>
      <dgm:t>
        <a:bodyPr/>
        <a:lstStyle/>
        <a:p>
          <a:endParaRPr lang="en-US"/>
        </a:p>
      </dgm:t>
    </dgm:pt>
    <dgm:pt modelId="{BFCD6090-5FFC-4F80-A844-E40F796EA579}">
      <dgm:prSet/>
      <dgm:spPr/>
      <dgm:t>
        <a:bodyPr/>
        <a:lstStyle/>
        <a:p>
          <a:r>
            <a:rPr lang="en-IN"/>
            <a:t>Requirement Specification</a:t>
          </a:r>
          <a:endParaRPr lang="en-US"/>
        </a:p>
      </dgm:t>
    </dgm:pt>
    <dgm:pt modelId="{6AC45478-0FC1-4701-A918-647E9978B5BF}" type="parTrans" cxnId="{8BB580DB-3DAB-461E-8C90-75E5BBD1D156}">
      <dgm:prSet/>
      <dgm:spPr/>
      <dgm:t>
        <a:bodyPr/>
        <a:lstStyle/>
        <a:p>
          <a:endParaRPr lang="en-US"/>
        </a:p>
      </dgm:t>
    </dgm:pt>
    <dgm:pt modelId="{D6185EAE-167E-4697-B806-1E37EB9B06DE}" type="sibTrans" cxnId="{8BB580DB-3DAB-461E-8C90-75E5BBD1D156}">
      <dgm:prSet/>
      <dgm:spPr/>
      <dgm:t>
        <a:bodyPr/>
        <a:lstStyle/>
        <a:p>
          <a:endParaRPr lang="en-US"/>
        </a:p>
      </dgm:t>
    </dgm:pt>
    <dgm:pt modelId="{71FF4607-FC5A-4008-B9F9-B586455CCCEF}">
      <dgm:prSet/>
      <dgm:spPr/>
      <dgm:t>
        <a:bodyPr/>
        <a:lstStyle/>
        <a:p>
          <a:r>
            <a:rPr lang="en-US"/>
            <a:t>Future scope</a:t>
          </a:r>
        </a:p>
      </dgm:t>
    </dgm:pt>
    <dgm:pt modelId="{F0A10DD6-9DE8-449A-8070-04A16517C499}" type="parTrans" cxnId="{7AA901C2-93F0-491A-A7E6-C2224ECE3711}">
      <dgm:prSet/>
      <dgm:spPr/>
      <dgm:t>
        <a:bodyPr/>
        <a:lstStyle/>
        <a:p>
          <a:endParaRPr lang="en-US"/>
        </a:p>
      </dgm:t>
    </dgm:pt>
    <dgm:pt modelId="{7D59CCA6-92C3-4158-AAE2-FF37ED1D2C10}" type="sibTrans" cxnId="{7AA901C2-93F0-491A-A7E6-C2224ECE3711}">
      <dgm:prSet/>
      <dgm:spPr/>
      <dgm:t>
        <a:bodyPr/>
        <a:lstStyle/>
        <a:p>
          <a:endParaRPr lang="en-US"/>
        </a:p>
      </dgm:t>
    </dgm:pt>
    <dgm:pt modelId="{6E2246F3-5EC3-4633-B56A-760465FF8FD1}">
      <dgm:prSet/>
      <dgm:spPr/>
      <dgm:t>
        <a:bodyPr/>
        <a:lstStyle/>
        <a:p>
          <a:r>
            <a:rPr lang="en-US" dirty="0"/>
            <a:t>References</a:t>
          </a:r>
        </a:p>
      </dgm:t>
    </dgm:pt>
    <dgm:pt modelId="{1A619C05-B573-4DC9-A22B-A0A57E4A4249}" type="parTrans" cxnId="{F39BF605-75B2-4FE9-8179-7A51AB0583B7}">
      <dgm:prSet/>
      <dgm:spPr/>
      <dgm:t>
        <a:bodyPr/>
        <a:lstStyle/>
        <a:p>
          <a:endParaRPr lang="en-US"/>
        </a:p>
      </dgm:t>
    </dgm:pt>
    <dgm:pt modelId="{B8CD713E-2943-4BCA-82D6-BB627F623ED8}" type="sibTrans" cxnId="{F39BF605-75B2-4FE9-8179-7A51AB0583B7}">
      <dgm:prSet/>
      <dgm:spPr/>
      <dgm:t>
        <a:bodyPr/>
        <a:lstStyle/>
        <a:p>
          <a:endParaRPr lang="en-US"/>
        </a:p>
      </dgm:t>
    </dgm:pt>
    <dgm:pt modelId="{B45137B6-FD25-4807-BB0C-590C64E0666D}" type="pres">
      <dgm:prSet presAssocID="{10F38EC0-4C4E-4124-883D-A18823882EF1}" presName="vert0" presStyleCnt="0">
        <dgm:presLayoutVars>
          <dgm:dir/>
          <dgm:animOne val="branch"/>
          <dgm:animLvl val="lvl"/>
        </dgm:presLayoutVars>
      </dgm:prSet>
      <dgm:spPr/>
    </dgm:pt>
    <dgm:pt modelId="{98EC45D6-2B37-47C6-8603-DF4F36A6BBA2}" type="pres">
      <dgm:prSet presAssocID="{C167FD28-1437-476A-8BE5-A763FD468B0F}" presName="thickLine" presStyleLbl="alignNode1" presStyleIdx="0" presStyleCnt="14"/>
      <dgm:spPr/>
    </dgm:pt>
    <dgm:pt modelId="{4C07D4B4-1C0A-45A5-A2F3-EE6450C4341D}" type="pres">
      <dgm:prSet presAssocID="{C167FD28-1437-476A-8BE5-A763FD468B0F}" presName="horz1" presStyleCnt="0"/>
      <dgm:spPr/>
    </dgm:pt>
    <dgm:pt modelId="{9C17F109-2326-4CA4-A7DC-6AE7049AC9BA}" type="pres">
      <dgm:prSet presAssocID="{C167FD28-1437-476A-8BE5-A763FD468B0F}" presName="tx1" presStyleLbl="revTx" presStyleIdx="0" presStyleCnt="14"/>
      <dgm:spPr/>
    </dgm:pt>
    <dgm:pt modelId="{A3ACA6A7-BA65-4972-B5ED-CCDFE4AF0EDC}" type="pres">
      <dgm:prSet presAssocID="{C167FD28-1437-476A-8BE5-A763FD468B0F}" presName="vert1" presStyleCnt="0"/>
      <dgm:spPr/>
    </dgm:pt>
    <dgm:pt modelId="{9CC73150-C8F2-431F-A6F3-A4A51644A1D4}" type="pres">
      <dgm:prSet presAssocID="{DB671A5B-406E-4FB0-B357-0A44D023D3CB}" presName="thickLine" presStyleLbl="alignNode1" presStyleIdx="1" presStyleCnt="14"/>
      <dgm:spPr/>
    </dgm:pt>
    <dgm:pt modelId="{F1AE6262-65DC-40C7-8EAF-7CE873003B47}" type="pres">
      <dgm:prSet presAssocID="{DB671A5B-406E-4FB0-B357-0A44D023D3CB}" presName="horz1" presStyleCnt="0"/>
      <dgm:spPr/>
    </dgm:pt>
    <dgm:pt modelId="{FD853822-31D9-48A5-B62B-D1EB3E95B780}" type="pres">
      <dgm:prSet presAssocID="{DB671A5B-406E-4FB0-B357-0A44D023D3CB}" presName="tx1" presStyleLbl="revTx" presStyleIdx="1" presStyleCnt="14"/>
      <dgm:spPr/>
    </dgm:pt>
    <dgm:pt modelId="{EAC539AF-8981-4E09-8141-8F5F137544EF}" type="pres">
      <dgm:prSet presAssocID="{DB671A5B-406E-4FB0-B357-0A44D023D3CB}" presName="vert1" presStyleCnt="0"/>
      <dgm:spPr/>
    </dgm:pt>
    <dgm:pt modelId="{5A1917DA-816D-4C77-ACE6-4A31E0CB4CBA}" type="pres">
      <dgm:prSet presAssocID="{ABD51F53-CEB2-46A5-84CD-EA61B4CEAA90}" presName="thickLine" presStyleLbl="alignNode1" presStyleIdx="2" presStyleCnt="14"/>
      <dgm:spPr/>
    </dgm:pt>
    <dgm:pt modelId="{46E35BD6-5165-40AD-90AA-FD57A4D458B4}" type="pres">
      <dgm:prSet presAssocID="{ABD51F53-CEB2-46A5-84CD-EA61B4CEAA90}" presName="horz1" presStyleCnt="0"/>
      <dgm:spPr/>
    </dgm:pt>
    <dgm:pt modelId="{80C04711-271D-4AA0-8003-EBD65EC2E71F}" type="pres">
      <dgm:prSet presAssocID="{ABD51F53-CEB2-46A5-84CD-EA61B4CEAA90}" presName="tx1" presStyleLbl="revTx" presStyleIdx="2" presStyleCnt="14"/>
      <dgm:spPr/>
    </dgm:pt>
    <dgm:pt modelId="{2EF48E44-1CC1-4433-B030-5668FC5BD834}" type="pres">
      <dgm:prSet presAssocID="{ABD51F53-CEB2-46A5-84CD-EA61B4CEAA90}" presName="vert1" presStyleCnt="0"/>
      <dgm:spPr/>
    </dgm:pt>
    <dgm:pt modelId="{671B7EDC-19AF-4A38-A250-0CAF0210BA58}" type="pres">
      <dgm:prSet presAssocID="{3C1C3411-C22B-400B-8F64-BBCD5E2E8926}" presName="thickLine" presStyleLbl="alignNode1" presStyleIdx="3" presStyleCnt="14"/>
      <dgm:spPr/>
    </dgm:pt>
    <dgm:pt modelId="{3AEF7BAD-433D-447E-8A10-C8B0DBC51233}" type="pres">
      <dgm:prSet presAssocID="{3C1C3411-C22B-400B-8F64-BBCD5E2E8926}" presName="horz1" presStyleCnt="0"/>
      <dgm:spPr/>
    </dgm:pt>
    <dgm:pt modelId="{D22EA1F9-F63B-42BD-831E-D9B4E4ECF476}" type="pres">
      <dgm:prSet presAssocID="{3C1C3411-C22B-400B-8F64-BBCD5E2E8926}" presName="tx1" presStyleLbl="revTx" presStyleIdx="3" presStyleCnt="14"/>
      <dgm:spPr/>
    </dgm:pt>
    <dgm:pt modelId="{034F596C-D6E9-46FF-AC14-6B8013BB55B0}" type="pres">
      <dgm:prSet presAssocID="{3C1C3411-C22B-400B-8F64-BBCD5E2E8926}" presName="vert1" presStyleCnt="0"/>
      <dgm:spPr/>
    </dgm:pt>
    <dgm:pt modelId="{CF9A453E-39A6-4BA6-990F-A810D12F13A3}" type="pres">
      <dgm:prSet presAssocID="{8A5633A1-8A92-4EE6-B1FC-08FAC3080244}" presName="thickLine" presStyleLbl="alignNode1" presStyleIdx="4" presStyleCnt="14"/>
      <dgm:spPr/>
    </dgm:pt>
    <dgm:pt modelId="{6693E39E-0C66-49A8-B6A3-792826DC6BE4}" type="pres">
      <dgm:prSet presAssocID="{8A5633A1-8A92-4EE6-B1FC-08FAC3080244}" presName="horz1" presStyleCnt="0"/>
      <dgm:spPr/>
    </dgm:pt>
    <dgm:pt modelId="{257DCE67-9A08-4500-9581-16498520C415}" type="pres">
      <dgm:prSet presAssocID="{8A5633A1-8A92-4EE6-B1FC-08FAC3080244}" presName="tx1" presStyleLbl="revTx" presStyleIdx="4" presStyleCnt="14"/>
      <dgm:spPr/>
    </dgm:pt>
    <dgm:pt modelId="{CA8C872A-5220-48B9-B74E-EA84CD48C4B9}" type="pres">
      <dgm:prSet presAssocID="{8A5633A1-8A92-4EE6-B1FC-08FAC3080244}" presName="vert1" presStyleCnt="0"/>
      <dgm:spPr/>
    </dgm:pt>
    <dgm:pt modelId="{A0331481-9729-4254-B585-089A51536D97}" type="pres">
      <dgm:prSet presAssocID="{D96C93D3-34BF-4B24-A914-E7C7978F2BE7}" presName="thickLine" presStyleLbl="alignNode1" presStyleIdx="5" presStyleCnt="14"/>
      <dgm:spPr/>
    </dgm:pt>
    <dgm:pt modelId="{15D8452C-B62C-40CD-BE5D-895C74959EAB}" type="pres">
      <dgm:prSet presAssocID="{D96C93D3-34BF-4B24-A914-E7C7978F2BE7}" presName="horz1" presStyleCnt="0"/>
      <dgm:spPr/>
    </dgm:pt>
    <dgm:pt modelId="{4C1E00FE-9526-4463-843F-7423006FDB8A}" type="pres">
      <dgm:prSet presAssocID="{D96C93D3-34BF-4B24-A914-E7C7978F2BE7}" presName="tx1" presStyleLbl="revTx" presStyleIdx="5" presStyleCnt="14"/>
      <dgm:spPr/>
    </dgm:pt>
    <dgm:pt modelId="{AE55C5F6-7632-45C0-942F-2CB66AF25467}" type="pres">
      <dgm:prSet presAssocID="{D96C93D3-34BF-4B24-A914-E7C7978F2BE7}" presName="vert1" presStyleCnt="0"/>
      <dgm:spPr/>
    </dgm:pt>
    <dgm:pt modelId="{914EC49D-32E3-4626-940D-A7893868EF7A}" type="pres">
      <dgm:prSet presAssocID="{C10DBEE2-3A16-4704-8EBE-BD832815C5C9}" presName="thickLine" presStyleLbl="alignNode1" presStyleIdx="6" presStyleCnt="14"/>
      <dgm:spPr/>
    </dgm:pt>
    <dgm:pt modelId="{D940A68C-5F40-4076-8154-D4A8574735FB}" type="pres">
      <dgm:prSet presAssocID="{C10DBEE2-3A16-4704-8EBE-BD832815C5C9}" presName="horz1" presStyleCnt="0"/>
      <dgm:spPr/>
    </dgm:pt>
    <dgm:pt modelId="{0B245473-6A97-4997-972F-8217F7C9FFE1}" type="pres">
      <dgm:prSet presAssocID="{C10DBEE2-3A16-4704-8EBE-BD832815C5C9}" presName="tx1" presStyleLbl="revTx" presStyleIdx="6" presStyleCnt="14"/>
      <dgm:spPr/>
    </dgm:pt>
    <dgm:pt modelId="{13916C49-B8DD-406E-B368-125B1F493F98}" type="pres">
      <dgm:prSet presAssocID="{C10DBEE2-3A16-4704-8EBE-BD832815C5C9}" presName="vert1" presStyleCnt="0"/>
      <dgm:spPr/>
    </dgm:pt>
    <dgm:pt modelId="{8906DC8B-1182-492E-BB6A-95BC510A27E6}" type="pres">
      <dgm:prSet presAssocID="{46AB70BF-5D3E-43FB-AE4A-B497E28FBCEB}" presName="thickLine" presStyleLbl="alignNode1" presStyleIdx="7" presStyleCnt="14"/>
      <dgm:spPr/>
    </dgm:pt>
    <dgm:pt modelId="{2255DB1C-70D8-4E33-ACC9-D4BAB9652D9C}" type="pres">
      <dgm:prSet presAssocID="{46AB70BF-5D3E-43FB-AE4A-B497E28FBCEB}" presName="horz1" presStyleCnt="0"/>
      <dgm:spPr/>
    </dgm:pt>
    <dgm:pt modelId="{3E2D4CFE-34B3-474D-8D3B-3399731FEAF3}" type="pres">
      <dgm:prSet presAssocID="{46AB70BF-5D3E-43FB-AE4A-B497E28FBCEB}" presName="tx1" presStyleLbl="revTx" presStyleIdx="7" presStyleCnt="14"/>
      <dgm:spPr/>
    </dgm:pt>
    <dgm:pt modelId="{F8BA4A86-0442-4B96-BCF6-9821F50A75D6}" type="pres">
      <dgm:prSet presAssocID="{46AB70BF-5D3E-43FB-AE4A-B497E28FBCEB}" presName="vert1" presStyleCnt="0"/>
      <dgm:spPr/>
    </dgm:pt>
    <dgm:pt modelId="{1079A2E4-4371-44AA-9546-E1B4514F744C}" type="pres">
      <dgm:prSet presAssocID="{AD5ABAC6-3F59-458D-A310-F3A7B8090B2D}" presName="thickLine" presStyleLbl="alignNode1" presStyleIdx="8" presStyleCnt="14"/>
      <dgm:spPr/>
    </dgm:pt>
    <dgm:pt modelId="{C2894569-D761-48EE-9BEF-C395496730BC}" type="pres">
      <dgm:prSet presAssocID="{AD5ABAC6-3F59-458D-A310-F3A7B8090B2D}" presName="horz1" presStyleCnt="0"/>
      <dgm:spPr/>
    </dgm:pt>
    <dgm:pt modelId="{5F2A651E-9D1C-4EDB-A8F6-20CD8F2F3F96}" type="pres">
      <dgm:prSet presAssocID="{AD5ABAC6-3F59-458D-A310-F3A7B8090B2D}" presName="tx1" presStyleLbl="revTx" presStyleIdx="8" presStyleCnt="14"/>
      <dgm:spPr/>
    </dgm:pt>
    <dgm:pt modelId="{96C57539-DE28-40D0-AB6D-25E24899E8E3}" type="pres">
      <dgm:prSet presAssocID="{AD5ABAC6-3F59-458D-A310-F3A7B8090B2D}" presName="vert1" presStyleCnt="0"/>
      <dgm:spPr/>
    </dgm:pt>
    <dgm:pt modelId="{7518B95B-686E-4840-B03D-8639708C667C}" type="pres">
      <dgm:prSet presAssocID="{5B7B115B-869E-4A3E-9440-E675E81FDE8D}" presName="thickLine" presStyleLbl="alignNode1" presStyleIdx="9" presStyleCnt="14"/>
      <dgm:spPr/>
    </dgm:pt>
    <dgm:pt modelId="{D943E4CE-1EA4-4982-8F71-ADDB32E28FF6}" type="pres">
      <dgm:prSet presAssocID="{5B7B115B-869E-4A3E-9440-E675E81FDE8D}" presName="horz1" presStyleCnt="0"/>
      <dgm:spPr/>
    </dgm:pt>
    <dgm:pt modelId="{7E16153D-DC80-473B-B9A3-ABEAE26F9851}" type="pres">
      <dgm:prSet presAssocID="{5B7B115B-869E-4A3E-9440-E675E81FDE8D}" presName="tx1" presStyleLbl="revTx" presStyleIdx="9" presStyleCnt="14"/>
      <dgm:spPr/>
    </dgm:pt>
    <dgm:pt modelId="{145C9EFF-6F55-4812-8BF3-A13ADD711EA0}" type="pres">
      <dgm:prSet presAssocID="{5B7B115B-869E-4A3E-9440-E675E81FDE8D}" presName="vert1" presStyleCnt="0"/>
      <dgm:spPr/>
    </dgm:pt>
    <dgm:pt modelId="{13A2AF7E-F735-42CE-8E3B-C400890307DD}" type="pres">
      <dgm:prSet presAssocID="{E67117B9-6524-4E70-B5DA-EA0A436C1480}" presName="thickLine" presStyleLbl="alignNode1" presStyleIdx="10" presStyleCnt="14"/>
      <dgm:spPr/>
    </dgm:pt>
    <dgm:pt modelId="{C8C7B121-1495-43FC-97DF-BF3221DA4C75}" type="pres">
      <dgm:prSet presAssocID="{E67117B9-6524-4E70-B5DA-EA0A436C1480}" presName="horz1" presStyleCnt="0"/>
      <dgm:spPr/>
    </dgm:pt>
    <dgm:pt modelId="{7163466A-F12A-4A33-90EE-62FA7BD1D590}" type="pres">
      <dgm:prSet presAssocID="{E67117B9-6524-4E70-B5DA-EA0A436C1480}" presName="tx1" presStyleLbl="revTx" presStyleIdx="10" presStyleCnt="14"/>
      <dgm:spPr/>
    </dgm:pt>
    <dgm:pt modelId="{4D9805AE-8D64-4120-B61C-567EBC602AC0}" type="pres">
      <dgm:prSet presAssocID="{E67117B9-6524-4E70-B5DA-EA0A436C1480}" presName="vert1" presStyleCnt="0"/>
      <dgm:spPr/>
    </dgm:pt>
    <dgm:pt modelId="{760E1364-1289-4FD9-8C89-F79B024EE1AE}" type="pres">
      <dgm:prSet presAssocID="{BFCD6090-5FFC-4F80-A844-E40F796EA579}" presName="thickLine" presStyleLbl="alignNode1" presStyleIdx="11" presStyleCnt="14"/>
      <dgm:spPr/>
    </dgm:pt>
    <dgm:pt modelId="{3622DDB4-FBC6-45A3-9CB4-EE0F7C1370D9}" type="pres">
      <dgm:prSet presAssocID="{BFCD6090-5FFC-4F80-A844-E40F796EA579}" presName="horz1" presStyleCnt="0"/>
      <dgm:spPr/>
    </dgm:pt>
    <dgm:pt modelId="{FF3C4C0C-C61B-450C-AEF8-685F5563D3A4}" type="pres">
      <dgm:prSet presAssocID="{BFCD6090-5FFC-4F80-A844-E40F796EA579}" presName="tx1" presStyleLbl="revTx" presStyleIdx="11" presStyleCnt="14"/>
      <dgm:spPr/>
    </dgm:pt>
    <dgm:pt modelId="{17CD6FD1-EF19-4A37-AFB8-6145A4E851A5}" type="pres">
      <dgm:prSet presAssocID="{BFCD6090-5FFC-4F80-A844-E40F796EA579}" presName="vert1" presStyleCnt="0"/>
      <dgm:spPr/>
    </dgm:pt>
    <dgm:pt modelId="{6B15AE2F-DFEE-493C-8032-656D4381F2D4}" type="pres">
      <dgm:prSet presAssocID="{71FF4607-FC5A-4008-B9F9-B586455CCCEF}" presName="thickLine" presStyleLbl="alignNode1" presStyleIdx="12" presStyleCnt="14"/>
      <dgm:spPr/>
    </dgm:pt>
    <dgm:pt modelId="{4437108E-EB1F-4E2D-8660-D4550B33E32C}" type="pres">
      <dgm:prSet presAssocID="{71FF4607-FC5A-4008-B9F9-B586455CCCEF}" presName="horz1" presStyleCnt="0"/>
      <dgm:spPr/>
    </dgm:pt>
    <dgm:pt modelId="{66F2CCFF-8F6A-4559-BC7A-B2C2F1D46A55}" type="pres">
      <dgm:prSet presAssocID="{71FF4607-FC5A-4008-B9F9-B586455CCCEF}" presName="tx1" presStyleLbl="revTx" presStyleIdx="12" presStyleCnt="14"/>
      <dgm:spPr/>
    </dgm:pt>
    <dgm:pt modelId="{39E683FC-567C-4D52-8701-7C82A8C9E547}" type="pres">
      <dgm:prSet presAssocID="{71FF4607-FC5A-4008-B9F9-B586455CCCEF}" presName="vert1" presStyleCnt="0"/>
      <dgm:spPr/>
    </dgm:pt>
    <dgm:pt modelId="{8A30C914-855E-470D-BD55-1E4B209C351E}" type="pres">
      <dgm:prSet presAssocID="{6E2246F3-5EC3-4633-B56A-760465FF8FD1}" presName="thickLine" presStyleLbl="alignNode1" presStyleIdx="13" presStyleCnt="14"/>
      <dgm:spPr/>
    </dgm:pt>
    <dgm:pt modelId="{6764347A-5313-42C6-BD4F-1028901D377E}" type="pres">
      <dgm:prSet presAssocID="{6E2246F3-5EC3-4633-B56A-760465FF8FD1}" presName="horz1" presStyleCnt="0"/>
      <dgm:spPr/>
    </dgm:pt>
    <dgm:pt modelId="{902B4674-F42C-4DB7-B2E5-23C99351326F}" type="pres">
      <dgm:prSet presAssocID="{6E2246F3-5EC3-4633-B56A-760465FF8FD1}" presName="tx1" presStyleLbl="revTx" presStyleIdx="13" presStyleCnt="14"/>
      <dgm:spPr/>
    </dgm:pt>
    <dgm:pt modelId="{DC30BF0D-EA6B-4971-9FBB-83BD5C91D280}" type="pres">
      <dgm:prSet presAssocID="{6E2246F3-5EC3-4633-B56A-760465FF8FD1}" presName="vert1" presStyleCnt="0"/>
      <dgm:spPr/>
    </dgm:pt>
  </dgm:ptLst>
  <dgm:cxnLst>
    <dgm:cxn modelId="{F39BF605-75B2-4FE9-8179-7A51AB0583B7}" srcId="{10F38EC0-4C4E-4124-883D-A18823882EF1}" destId="{6E2246F3-5EC3-4633-B56A-760465FF8FD1}" srcOrd="13" destOrd="0" parTransId="{1A619C05-B573-4DC9-A22B-A0A57E4A4249}" sibTransId="{B8CD713E-2943-4BCA-82D6-BB627F623ED8}"/>
    <dgm:cxn modelId="{3AE1350C-976C-43F8-B0E2-49E6757CD9F3}" srcId="{10F38EC0-4C4E-4124-883D-A18823882EF1}" destId="{5B7B115B-869E-4A3E-9440-E675E81FDE8D}" srcOrd="9" destOrd="0" parTransId="{42B1013F-5B57-4BBD-B6C6-1C13487431EF}" sibTransId="{A56117B3-87CE-4007-A86A-F3D339CB25BE}"/>
    <dgm:cxn modelId="{9BF7A50C-4D05-4F16-9642-51595ECD7C5A}" srcId="{10F38EC0-4C4E-4124-883D-A18823882EF1}" destId="{46AB70BF-5D3E-43FB-AE4A-B497E28FBCEB}" srcOrd="7" destOrd="0" parTransId="{8BF8C6D7-4C81-4B30-AC95-86EFC04ED704}" sibTransId="{6ACFC1F7-CB34-4A3E-8A64-9B7B5D39D02C}"/>
    <dgm:cxn modelId="{97D8FC16-1627-4541-8F05-6D1474386060}" type="presOf" srcId="{8A5633A1-8A92-4EE6-B1FC-08FAC3080244}" destId="{257DCE67-9A08-4500-9581-16498520C415}" srcOrd="0" destOrd="0" presId="urn:microsoft.com/office/officeart/2008/layout/LinedList"/>
    <dgm:cxn modelId="{7BA6C323-441F-4FAA-9DFF-A540FA0ADD2B}" srcId="{10F38EC0-4C4E-4124-883D-A18823882EF1}" destId="{C167FD28-1437-476A-8BE5-A763FD468B0F}" srcOrd="0" destOrd="0" parTransId="{E9D63EF4-7DD2-4FBE-B45D-BC8302601C96}" sibTransId="{0DDBD0A9-3D2A-4C9A-9D11-F6FBF061ED33}"/>
    <dgm:cxn modelId="{19C0E027-34B3-437F-A7F4-9F37603CEB8A}" type="presOf" srcId="{5B7B115B-869E-4A3E-9440-E675E81FDE8D}" destId="{7E16153D-DC80-473B-B9A3-ABEAE26F9851}" srcOrd="0" destOrd="0" presId="urn:microsoft.com/office/officeart/2008/layout/LinedList"/>
    <dgm:cxn modelId="{12C4ED2F-92F8-4C6A-AB02-D18A3E976BF9}" type="presOf" srcId="{6E2246F3-5EC3-4633-B56A-760465FF8FD1}" destId="{902B4674-F42C-4DB7-B2E5-23C99351326F}" srcOrd="0" destOrd="0" presId="urn:microsoft.com/office/officeart/2008/layout/LinedList"/>
    <dgm:cxn modelId="{3C6F9A36-064F-4E0B-9377-AA2CB07240D4}" type="presOf" srcId="{C10DBEE2-3A16-4704-8EBE-BD832815C5C9}" destId="{0B245473-6A97-4997-972F-8217F7C9FFE1}" srcOrd="0" destOrd="0" presId="urn:microsoft.com/office/officeart/2008/layout/LinedList"/>
    <dgm:cxn modelId="{527A8E3B-9093-42CC-9033-FDE92C122248}" srcId="{10F38EC0-4C4E-4124-883D-A18823882EF1}" destId="{C10DBEE2-3A16-4704-8EBE-BD832815C5C9}" srcOrd="6" destOrd="0" parTransId="{7EE9D594-C5AD-49FF-AC35-D3823EDA5425}" sibTransId="{B79B8A71-9ED0-4422-A2E8-BA04AED9B461}"/>
    <dgm:cxn modelId="{2C98CD60-EC6D-490F-886E-DFC1B5E13AAC}" type="presOf" srcId="{AD5ABAC6-3F59-458D-A310-F3A7B8090B2D}" destId="{5F2A651E-9D1C-4EDB-A8F6-20CD8F2F3F96}" srcOrd="0" destOrd="0" presId="urn:microsoft.com/office/officeart/2008/layout/LinedList"/>
    <dgm:cxn modelId="{3F992F65-A216-4D66-9640-0E53D5C907E4}" type="presOf" srcId="{E67117B9-6524-4E70-B5DA-EA0A436C1480}" destId="{7163466A-F12A-4A33-90EE-62FA7BD1D590}" srcOrd="0" destOrd="0" presId="urn:microsoft.com/office/officeart/2008/layout/LinedList"/>
    <dgm:cxn modelId="{95BCEC66-D306-4542-B5CE-ABB41AC2C9BA}" srcId="{10F38EC0-4C4E-4124-883D-A18823882EF1}" destId="{ABD51F53-CEB2-46A5-84CD-EA61B4CEAA90}" srcOrd="2" destOrd="0" parTransId="{CC0F191A-F616-4DB9-AEE2-6DA60103FDD5}" sibTransId="{BFD09874-B2BB-4575-9E8D-9B50ACAD87FF}"/>
    <dgm:cxn modelId="{58BB316C-1658-40DF-88EB-0ECB8AE0077F}" type="presOf" srcId="{3C1C3411-C22B-400B-8F64-BBCD5E2E8926}" destId="{D22EA1F9-F63B-42BD-831E-D9B4E4ECF476}" srcOrd="0" destOrd="0" presId="urn:microsoft.com/office/officeart/2008/layout/LinedList"/>
    <dgm:cxn modelId="{01BF656F-0538-40FB-8AD1-B0D44BFA5415}" srcId="{10F38EC0-4C4E-4124-883D-A18823882EF1}" destId="{E67117B9-6524-4E70-B5DA-EA0A436C1480}" srcOrd="10" destOrd="0" parTransId="{4F98812A-DEDD-4F7E-9D2D-1C573DE411BB}" sibTransId="{9C7C971E-69D6-4E45-87CE-3CCFD433F8F5}"/>
    <dgm:cxn modelId="{92FE7272-EACF-49E2-B483-C6018C77A737}" type="presOf" srcId="{10F38EC0-4C4E-4124-883D-A18823882EF1}" destId="{B45137B6-FD25-4807-BB0C-590C64E0666D}" srcOrd="0" destOrd="0" presId="urn:microsoft.com/office/officeart/2008/layout/LinedList"/>
    <dgm:cxn modelId="{8ABF8653-C815-4C6A-B6CE-2C32A53F5552}" srcId="{10F38EC0-4C4E-4124-883D-A18823882EF1}" destId="{AD5ABAC6-3F59-458D-A310-F3A7B8090B2D}" srcOrd="8" destOrd="0" parTransId="{443D64BE-0AF9-4F9A-9A0F-6108468458E3}" sibTransId="{6408F29E-F0D1-4712-93CE-5BA86B1A1077}"/>
    <dgm:cxn modelId="{772CC886-1ACF-4E00-A28C-6E9FCD7CEB86}" type="presOf" srcId="{ABD51F53-CEB2-46A5-84CD-EA61B4CEAA90}" destId="{80C04711-271D-4AA0-8003-EBD65EC2E71F}" srcOrd="0" destOrd="0" presId="urn:microsoft.com/office/officeart/2008/layout/LinedList"/>
    <dgm:cxn modelId="{B908ED87-34F8-42CB-93EF-5BC9B8E26D7D}" type="presOf" srcId="{BFCD6090-5FFC-4F80-A844-E40F796EA579}" destId="{FF3C4C0C-C61B-450C-AEF8-685F5563D3A4}" srcOrd="0" destOrd="0" presId="urn:microsoft.com/office/officeart/2008/layout/LinedList"/>
    <dgm:cxn modelId="{FF1CFD8E-CDC9-4245-BC10-43C888663653}" srcId="{10F38EC0-4C4E-4124-883D-A18823882EF1}" destId="{8A5633A1-8A92-4EE6-B1FC-08FAC3080244}" srcOrd="4" destOrd="0" parTransId="{692E7BE2-7415-4283-8FFE-14428BEAEBA8}" sibTransId="{D33624A3-63B4-42E4-8095-93B871505ED6}"/>
    <dgm:cxn modelId="{D7216E94-CD4E-4B3C-8788-1733DEC0E2A7}" type="presOf" srcId="{46AB70BF-5D3E-43FB-AE4A-B497E28FBCEB}" destId="{3E2D4CFE-34B3-474D-8D3B-3399731FEAF3}" srcOrd="0" destOrd="0" presId="urn:microsoft.com/office/officeart/2008/layout/LinedList"/>
    <dgm:cxn modelId="{A159E8B8-4B52-4D01-A9BA-BDC987D836F9}" type="presOf" srcId="{DB671A5B-406E-4FB0-B357-0A44D023D3CB}" destId="{FD853822-31D9-48A5-B62B-D1EB3E95B780}" srcOrd="0" destOrd="0" presId="urn:microsoft.com/office/officeart/2008/layout/LinedList"/>
    <dgm:cxn modelId="{7AA901C2-93F0-491A-A7E6-C2224ECE3711}" srcId="{10F38EC0-4C4E-4124-883D-A18823882EF1}" destId="{71FF4607-FC5A-4008-B9F9-B586455CCCEF}" srcOrd="12" destOrd="0" parTransId="{F0A10DD6-9DE8-449A-8070-04A16517C499}" sibTransId="{7D59CCA6-92C3-4158-AAE2-FF37ED1D2C10}"/>
    <dgm:cxn modelId="{248D87C3-3649-4A48-A855-1CD754B83584}" srcId="{10F38EC0-4C4E-4124-883D-A18823882EF1}" destId="{D96C93D3-34BF-4B24-A914-E7C7978F2BE7}" srcOrd="5" destOrd="0" parTransId="{BF4BC564-E6E4-44D1-9748-9C59384865C8}" sibTransId="{4225DF18-AF8B-4378-9B29-B20E8017ECC4}"/>
    <dgm:cxn modelId="{8F245BD0-8F23-443F-A14C-F2A372696B7C}" type="presOf" srcId="{C167FD28-1437-476A-8BE5-A763FD468B0F}" destId="{9C17F109-2326-4CA4-A7DC-6AE7049AC9BA}" srcOrd="0" destOrd="0" presId="urn:microsoft.com/office/officeart/2008/layout/LinedList"/>
    <dgm:cxn modelId="{A2E472DB-84D1-4928-9C0D-F677DF197B4E}" srcId="{10F38EC0-4C4E-4124-883D-A18823882EF1}" destId="{3C1C3411-C22B-400B-8F64-BBCD5E2E8926}" srcOrd="3" destOrd="0" parTransId="{8951BC89-6ED0-48D8-AF7F-25A3EBA5346B}" sibTransId="{9ED225E0-1941-4226-89D0-E8FA2FC9A20C}"/>
    <dgm:cxn modelId="{8BB580DB-3DAB-461E-8C90-75E5BBD1D156}" srcId="{10F38EC0-4C4E-4124-883D-A18823882EF1}" destId="{BFCD6090-5FFC-4F80-A844-E40F796EA579}" srcOrd="11" destOrd="0" parTransId="{6AC45478-0FC1-4701-A918-647E9978B5BF}" sibTransId="{D6185EAE-167E-4697-B806-1E37EB9B06DE}"/>
    <dgm:cxn modelId="{2A42A1DC-5CD6-45A8-B131-BCFF1A06811E}" type="presOf" srcId="{D96C93D3-34BF-4B24-A914-E7C7978F2BE7}" destId="{4C1E00FE-9526-4463-843F-7423006FDB8A}" srcOrd="0" destOrd="0" presId="urn:microsoft.com/office/officeart/2008/layout/LinedList"/>
    <dgm:cxn modelId="{D890B3EB-9410-47AF-B90D-6988F9B899E3}" srcId="{10F38EC0-4C4E-4124-883D-A18823882EF1}" destId="{DB671A5B-406E-4FB0-B357-0A44D023D3CB}" srcOrd="1" destOrd="0" parTransId="{87A0239C-0363-4688-B3FE-30A3D47230B4}" sibTransId="{4B82DE3B-2A57-4D92-95EA-5CD67A7B5D76}"/>
    <dgm:cxn modelId="{42E49EFD-1DAB-47A9-82C7-B0D40A5F24D1}" type="presOf" srcId="{71FF4607-FC5A-4008-B9F9-B586455CCCEF}" destId="{66F2CCFF-8F6A-4559-BC7A-B2C2F1D46A55}" srcOrd="0" destOrd="0" presId="urn:microsoft.com/office/officeart/2008/layout/LinedList"/>
    <dgm:cxn modelId="{05777601-AB9D-43A3-A4EE-DB0559FCEF0A}" type="presParOf" srcId="{B45137B6-FD25-4807-BB0C-590C64E0666D}" destId="{98EC45D6-2B37-47C6-8603-DF4F36A6BBA2}" srcOrd="0" destOrd="0" presId="urn:microsoft.com/office/officeart/2008/layout/LinedList"/>
    <dgm:cxn modelId="{BDAFA8FE-343D-4590-9BC0-1E22F058B917}" type="presParOf" srcId="{B45137B6-FD25-4807-BB0C-590C64E0666D}" destId="{4C07D4B4-1C0A-45A5-A2F3-EE6450C4341D}" srcOrd="1" destOrd="0" presId="urn:microsoft.com/office/officeart/2008/layout/LinedList"/>
    <dgm:cxn modelId="{B4F1D608-9F52-436A-B378-AB5F95E9FC67}" type="presParOf" srcId="{4C07D4B4-1C0A-45A5-A2F3-EE6450C4341D}" destId="{9C17F109-2326-4CA4-A7DC-6AE7049AC9BA}" srcOrd="0" destOrd="0" presId="urn:microsoft.com/office/officeart/2008/layout/LinedList"/>
    <dgm:cxn modelId="{5D42A3D9-09CD-4F89-814B-DDD53D249BB2}" type="presParOf" srcId="{4C07D4B4-1C0A-45A5-A2F3-EE6450C4341D}" destId="{A3ACA6A7-BA65-4972-B5ED-CCDFE4AF0EDC}" srcOrd="1" destOrd="0" presId="urn:microsoft.com/office/officeart/2008/layout/LinedList"/>
    <dgm:cxn modelId="{982A0766-1BCE-4601-9F7A-EBE51305D583}" type="presParOf" srcId="{B45137B6-FD25-4807-BB0C-590C64E0666D}" destId="{9CC73150-C8F2-431F-A6F3-A4A51644A1D4}" srcOrd="2" destOrd="0" presId="urn:microsoft.com/office/officeart/2008/layout/LinedList"/>
    <dgm:cxn modelId="{1EB024DE-683A-4F78-BA10-32368EBC7F50}" type="presParOf" srcId="{B45137B6-FD25-4807-BB0C-590C64E0666D}" destId="{F1AE6262-65DC-40C7-8EAF-7CE873003B47}" srcOrd="3" destOrd="0" presId="urn:microsoft.com/office/officeart/2008/layout/LinedList"/>
    <dgm:cxn modelId="{5A6EB819-6FFF-4002-BA74-6C537F911CDA}" type="presParOf" srcId="{F1AE6262-65DC-40C7-8EAF-7CE873003B47}" destId="{FD853822-31D9-48A5-B62B-D1EB3E95B780}" srcOrd="0" destOrd="0" presId="urn:microsoft.com/office/officeart/2008/layout/LinedList"/>
    <dgm:cxn modelId="{5C162FC3-15DF-4797-82A4-4C4AE549EFD5}" type="presParOf" srcId="{F1AE6262-65DC-40C7-8EAF-7CE873003B47}" destId="{EAC539AF-8981-4E09-8141-8F5F137544EF}" srcOrd="1" destOrd="0" presId="urn:microsoft.com/office/officeart/2008/layout/LinedList"/>
    <dgm:cxn modelId="{DD831703-ADBA-4422-943E-7B75B821AA30}" type="presParOf" srcId="{B45137B6-FD25-4807-BB0C-590C64E0666D}" destId="{5A1917DA-816D-4C77-ACE6-4A31E0CB4CBA}" srcOrd="4" destOrd="0" presId="urn:microsoft.com/office/officeart/2008/layout/LinedList"/>
    <dgm:cxn modelId="{31F44320-68CA-4155-B172-7A23742E0CC4}" type="presParOf" srcId="{B45137B6-FD25-4807-BB0C-590C64E0666D}" destId="{46E35BD6-5165-40AD-90AA-FD57A4D458B4}" srcOrd="5" destOrd="0" presId="urn:microsoft.com/office/officeart/2008/layout/LinedList"/>
    <dgm:cxn modelId="{C0CBD82E-5476-42EF-81D4-DCFF2717021E}" type="presParOf" srcId="{46E35BD6-5165-40AD-90AA-FD57A4D458B4}" destId="{80C04711-271D-4AA0-8003-EBD65EC2E71F}" srcOrd="0" destOrd="0" presId="urn:microsoft.com/office/officeart/2008/layout/LinedList"/>
    <dgm:cxn modelId="{9A3852C7-4C97-4E8F-A31D-6173ACDE176D}" type="presParOf" srcId="{46E35BD6-5165-40AD-90AA-FD57A4D458B4}" destId="{2EF48E44-1CC1-4433-B030-5668FC5BD834}" srcOrd="1" destOrd="0" presId="urn:microsoft.com/office/officeart/2008/layout/LinedList"/>
    <dgm:cxn modelId="{20797114-029E-41F2-B958-F2C656D77464}" type="presParOf" srcId="{B45137B6-FD25-4807-BB0C-590C64E0666D}" destId="{671B7EDC-19AF-4A38-A250-0CAF0210BA58}" srcOrd="6" destOrd="0" presId="urn:microsoft.com/office/officeart/2008/layout/LinedList"/>
    <dgm:cxn modelId="{9CDA2BCC-D100-48E7-8562-A7709054E1CC}" type="presParOf" srcId="{B45137B6-FD25-4807-BB0C-590C64E0666D}" destId="{3AEF7BAD-433D-447E-8A10-C8B0DBC51233}" srcOrd="7" destOrd="0" presId="urn:microsoft.com/office/officeart/2008/layout/LinedList"/>
    <dgm:cxn modelId="{C6E11F21-074B-464D-83C5-DEE750A7589D}" type="presParOf" srcId="{3AEF7BAD-433D-447E-8A10-C8B0DBC51233}" destId="{D22EA1F9-F63B-42BD-831E-D9B4E4ECF476}" srcOrd="0" destOrd="0" presId="urn:microsoft.com/office/officeart/2008/layout/LinedList"/>
    <dgm:cxn modelId="{D42949D1-D6FA-4149-95A3-88C8D1D5E2AF}" type="presParOf" srcId="{3AEF7BAD-433D-447E-8A10-C8B0DBC51233}" destId="{034F596C-D6E9-46FF-AC14-6B8013BB55B0}" srcOrd="1" destOrd="0" presId="urn:microsoft.com/office/officeart/2008/layout/LinedList"/>
    <dgm:cxn modelId="{C0D15409-F576-4993-B903-FA75FDAA9162}" type="presParOf" srcId="{B45137B6-FD25-4807-BB0C-590C64E0666D}" destId="{CF9A453E-39A6-4BA6-990F-A810D12F13A3}" srcOrd="8" destOrd="0" presId="urn:microsoft.com/office/officeart/2008/layout/LinedList"/>
    <dgm:cxn modelId="{6A6ACC35-0FCA-48C4-B55F-A12F8ADEB950}" type="presParOf" srcId="{B45137B6-FD25-4807-BB0C-590C64E0666D}" destId="{6693E39E-0C66-49A8-B6A3-792826DC6BE4}" srcOrd="9" destOrd="0" presId="urn:microsoft.com/office/officeart/2008/layout/LinedList"/>
    <dgm:cxn modelId="{87C0A58D-2490-48B5-A628-C6FC401C1C3F}" type="presParOf" srcId="{6693E39E-0C66-49A8-B6A3-792826DC6BE4}" destId="{257DCE67-9A08-4500-9581-16498520C415}" srcOrd="0" destOrd="0" presId="urn:microsoft.com/office/officeart/2008/layout/LinedList"/>
    <dgm:cxn modelId="{8E2446AD-B40E-454C-BF17-56F03EB03AD7}" type="presParOf" srcId="{6693E39E-0C66-49A8-B6A3-792826DC6BE4}" destId="{CA8C872A-5220-48B9-B74E-EA84CD48C4B9}" srcOrd="1" destOrd="0" presId="urn:microsoft.com/office/officeart/2008/layout/LinedList"/>
    <dgm:cxn modelId="{BD87A7AF-21FB-46B4-8118-0E6389C125FA}" type="presParOf" srcId="{B45137B6-FD25-4807-BB0C-590C64E0666D}" destId="{A0331481-9729-4254-B585-089A51536D97}" srcOrd="10" destOrd="0" presId="urn:microsoft.com/office/officeart/2008/layout/LinedList"/>
    <dgm:cxn modelId="{1FA77AFB-6793-4258-9268-8DA73398F9EE}" type="presParOf" srcId="{B45137B6-FD25-4807-BB0C-590C64E0666D}" destId="{15D8452C-B62C-40CD-BE5D-895C74959EAB}" srcOrd="11" destOrd="0" presId="urn:microsoft.com/office/officeart/2008/layout/LinedList"/>
    <dgm:cxn modelId="{C5B94FC0-B3EC-4019-948A-6CE7FC672645}" type="presParOf" srcId="{15D8452C-B62C-40CD-BE5D-895C74959EAB}" destId="{4C1E00FE-9526-4463-843F-7423006FDB8A}" srcOrd="0" destOrd="0" presId="urn:microsoft.com/office/officeart/2008/layout/LinedList"/>
    <dgm:cxn modelId="{A82B12A4-5502-4395-98D7-053F02510732}" type="presParOf" srcId="{15D8452C-B62C-40CD-BE5D-895C74959EAB}" destId="{AE55C5F6-7632-45C0-942F-2CB66AF25467}" srcOrd="1" destOrd="0" presId="urn:microsoft.com/office/officeart/2008/layout/LinedList"/>
    <dgm:cxn modelId="{EE13D9F0-AFEF-4505-8B91-4E0794189671}" type="presParOf" srcId="{B45137B6-FD25-4807-BB0C-590C64E0666D}" destId="{914EC49D-32E3-4626-940D-A7893868EF7A}" srcOrd="12" destOrd="0" presId="urn:microsoft.com/office/officeart/2008/layout/LinedList"/>
    <dgm:cxn modelId="{38C732E0-52C3-498F-9E72-42CBE39BDF6D}" type="presParOf" srcId="{B45137B6-FD25-4807-BB0C-590C64E0666D}" destId="{D940A68C-5F40-4076-8154-D4A8574735FB}" srcOrd="13" destOrd="0" presId="urn:microsoft.com/office/officeart/2008/layout/LinedList"/>
    <dgm:cxn modelId="{05F56F6C-5DAD-4EA3-B960-38DC62232EAE}" type="presParOf" srcId="{D940A68C-5F40-4076-8154-D4A8574735FB}" destId="{0B245473-6A97-4997-972F-8217F7C9FFE1}" srcOrd="0" destOrd="0" presId="urn:microsoft.com/office/officeart/2008/layout/LinedList"/>
    <dgm:cxn modelId="{895DBA10-3B78-47C2-B6B7-231468D6C0AB}" type="presParOf" srcId="{D940A68C-5F40-4076-8154-D4A8574735FB}" destId="{13916C49-B8DD-406E-B368-125B1F493F98}" srcOrd="1" destOrd="0" presId="urn:microsoft.com/office/officeart/2008/layout/LinedList"/>
    <dgm:cxn modelId="{82E91105-E33E-4904-A482-2B5B8201B281}" type="presParOf" srcId="{B45137B6-FD25-4807-BB0C-590C64E0666D}" destId="{8906DC8B-1182-492E-BB6A-95BC510A27E6}" srcOrd="14" destOrd="0" presId="urn:microsoft.com/office/officeart/2008/layout/LinedList"/>
    <dgm:cxn modelId="{009D11F6-CFBA-42F1-B62B-617D5C4715B1}" type="presParOf" srcId="{B45137B6-FD25-4807-BB0C-590C64E0666D}" destId="{2255DB1C-70D8-4E33-ACC9-D4BAB9652D9C}" srcOrd="15" destOrd="0" presId="urn:microsoft.com/office/officeart/2008/layout/LinedList"/>
    <dgm:cxn modelId="{1499614A-840D-4728-957C-8246D10CF8A1}" type="presParOf" srcId="{2255DB1C-70D8-4E33-ACC9-D4BAB9652D9C}" destId="{3E2D4CFE-34B3-474D-8D3B-3399731FEAF3}" srcOrd="0" destOrd="0" presId="urn:microsoft.com/office/officeart/2008/layout/LinedList"/>
    <dgm:cxn modelId="{398FA393-4CAD-4B86-AF22-0A4A8E0DB57D}" type="presParOf" srcId="{2255DB1C-70D8-4E33-ACC9-D4BAB9652D9C}" destId="{F8BA4A86-0442-4B96-BCF6-9821F50A75D6}" srcOrd="1" destOrd="0" presId="urn:microsoft.com/office/officeart/2008/layout/LinedList"/>
    <dgm:cxn modelId="{8274E6C5-1EF5-4A4A-A1C9-33BA32BE8AAF}" type="presParOf" srcId="{B45137B6-FD25-4807-BB0C-590C64E0666D}" destId="{1079A2E4-4371-44AA-9546-E1B4514F744C}" srcOrd="16" destOrd="0" presId="urn:microsoft.com/office/officeart/2008/layout/LinedList"/>
    <dgm:cxn modelId="{5C9B51D7-2D4D-4FDF-B65D-E99C1D8465F3}" type="presParOf" srcId="{B45137B6-FD25-4807-BB0C-590C64E0666D}" destId="{C2894569-D761-48EE-9BEF-C395496730BC}" srcOrd="17" destOrd="0" presId="urn:microsoft.com/office/officeart/2008/layout/LinedList"/>
    <dgm:cxn modelId="{596811E6-D2D9-4F74-AE81-A4E8425DB37A}" type="presParOf" srcId="{C2894569-D761-48EE-9BEF-C395496730BC}" destId="{5F2A651E-9D1C-4EDB-A8F6-20CD8F2F3F96}" srcOrd="0" destOrd="0" presId="urn:microsoft.com/office/officeart/2008/layout/LinedList"/>
    <dgm:cxn modelId="{07F40199-B908-4F15-B547-A8B488FA510A}" type="presParOf" srcId="{C2894569-D761-48EE-9BEF-C395496730BC}" destId="{96C57539-DE28-40D0-AB6D-25E24899E8E3}" srcOrd="1" destOrd="0" presId="urn:microsoft.com/office/officeart/2008/layout/LinedList"/>
    <dgm:cxn modelId="{8CF9607C-CF85-472A-ACAD-80602A4C3D3D}" type="presParOf" srcId="{B45137B6-FD25-4807-BB0C-590C64E0666D}" destId="{7518B95B-686E-4840-B03D-8639708C667C}" srcOrd="18" destOrd="0" presId="urn:microsoft.com/office/officeart/2008/layout/LinedList"/>
    <dgm:cxn modelId="{3A5A28D5-4871-4972-BD12-47B3C73BC3C5}" type="presParOf" srcId="{B45137B6-FD25-4807-BB0C-590C64E0666D}" destId="{D943E4CE-1EA4-4982-8F71-ADDB32E28FF6}" srcOrd="19" destOrd="0" presId="urn:microsoft.com/office/officeart/2008/layout/LinedList"/>
    <dgm:cxn modelId="{D25030D3-F009-44AB-BCE7-4B51015B5A89}" type="presParOf" srcId="{D943E4CE-1EA4-4982-8F71-ADDB32E28FF6}" destId="{7E16153D-DC80-473B-B9A3-ABEAE26F9851}" srcOrd="0" destOrd="0" presId="urn:microsoft.com/office/officeart/2008/layout/LinedList"/>
    <dgm:cxn modelId="{2F927C55-9E72-4474-B25F-7633B0C8BDEE}" type="presParOf" srcId="{D943E4CE-1EA4-4982-8F71-ADDB32E28FF6}" destId="{145C9EFF-6F55-4812-8BF3-A13ADD711EA0}" srcOrd="1" destOrd="0" presId="urn:microsoft.com/office/officeart/2008/layout/LinedList"/>
    <dgm:cxn modelId="{A956F81E-E6FD-47C4-A9FA-7A222AE7636E}" type="presParOf" srcId="{B45137B6-FD25-4807-BB0C-590C64E0666D}" destId="{13A2AF7E-F735-42CE-8E3B-C400890307DD}" srcOrd="20" destOrd="0" presId="urn:microsoft.com/office/officeart/2008/layout/LinedList"/>
    <dgm:cxn modelId="{96BCB719-FE2A-490A-BDBB-0B31CB4618E0}" type="presParOf" srcId="{B45137B6-FD25-4807-BB0C-590C64E0666D}" destId="{C8C7B121-1495-43FC-97DF-BF3221DA4C75}" srcOrd="21" destOrd="0" presId="urn:microsoft.com/office/officeart/2008/layout/LinedList"/>
    <dgm:cxn modelId="{2352E2C2-37DE-41C2-8BA7-562B7B121AD6}" type="presParOf" srcId="{C8C7B121-1495-43FC-97DF-BF3221DA4C75}" destId="{7163466A-F12A-4A33-90EE-62FA7BD1D590}" srcOrd="0" destOrd="0" presId="urn:microsoft.com/office/officeart/2008/layout/LinedList"/>
    <dgm:cxn modelId="{AA6FEE8A-4458-45BA-B883-227D7BE19BB1}" type="presParOf" srcId="{C8C7B121-1495-43FC-97DF-BF3221DA4C75}" destId="{4D9805AE-8D64-4120-B61C-567EBC602AC0}" srcOrd="1" destOrd="0" presId="urn:microsoft.com/office/officeart/2008/layout/LinedList"/>
    <dgm:cxn modelId="{59C99B9F-AFD7-4EDE-B1B9-E5577A5907AA}" type="presParOf" srcId="{B45137B6-FD25-4807-BB0C-590C64E0666D}" destId="{760E1364-1289-4FD9-8C89-F79B024EE1AE}" srcOrd="22" destOrd="0" presId="urn:microsoft.com/office/officeart/2008/layout/LinedList"/>
    <dgm:cxn modelId="{AA7180BB-94ED-4CB0-9FEF-CCF6D42EBEF7}" type="presParOf" srcId="{B45137B6-FD25-4807-BB0C-590C64E0666D}" destId="{3622DDB4-FBC6-45A3-9CB4-EE0F7C1370D9}" srcOrd="23" destOrd="0" presId="urn:microsoft.com/office/officeart/2008/layout/LinedList"/>
    <dgm:cxn modelId="{E54CA0CE-7D1E-4F31-B57C-CF65AA013C71}" type="presParOf" srcId="{3622DDB4-FBC6-45A3-9CB4-EE0F7C1370D9}" destId="{FF3C4C0C-C61B-450C-AEF8-685F5563D3A4}" srcOrd="0" destOrd="0" presId="urn:microsoft.com/office/officeart/2008/layout/LinedList"/>
    <dgm:cxn modelId="{6434F029-29B6-4816-ADC7-C30BA90FE6E1}" type="presParOf" srcId="{3622DDB4-FBC6-45A3-9CB4-EE0F7C1370D9}" destId="{17CD6FD1-EF19-4A37-AFB8-6145A4E851A5}" srcOrd="1" destOrd="0" presId="urn:microsoft.com/office/officeart/2008/layout/LinedList"/>
    <dgm:cxn modelId="{5A318CAB-33A1-4F8F-9A63-8C0FC07851BA}" type="presParOf" srcId="{B45137B6-FD25-4807-BB0C-590C64E0666D}" destId="{6B15AE2F-DFEE-493C-8032-656D4381F2D4}" srcOrd="24" destOrd="0" presId="urn:microsoft.com/office/officeart/2008/layout/LinedList"/>
    <dgm:cxn modelId="{F2275FA9-7202-4CE3-B6AA-79BB0E68BB0C}" type="presParOf" srcId="{B45137B6-FD25-4807-BB0C-590C64E0666D}" destId="{4437108E-EB1F-4E2D-8660-D4550B33E32C}" srcOrd="25" destOrd="0" presId="urn:microsoft.com/office/officeart/2008/layout/LinedList"/>
    <dgm:cxn modelId="{6ACF1049-0F0B-4508-B5D0-AB2119FD425D}" type="presParOf" srcId="{4437108E-EB1F-4E2D-8660-D4550B33E32C}" destId="{66F2CCFF-8F6A-4559-BC7A-B2C2F1D46A55}" srcOrd="0" destOrd="0" presId="urn:microsoft.com/office/officeart/2008/layout/LinedList"/>
    <dgm:cxn modelId="{5E960A18-A80F-4212-AB76-BAB0FB9B2C4E}" type="presParOf" srcId="{4437108E-EB1F-4E2D-8660-D4550B33E32C}" destId="{39E683FC-567C-4D52-8701-7C82A8C9E547}" srcOrd="1" destOrd="0" presId="urn:microsoft.com/office/officeart/2008/layout/LinedList"/>
    <dgm:cxn modelId="{A5DF717F-E4C1-4235-90D5-96427A225615}" type="presParOf" srcId="{B45137B6-FD25-4807-BB0C-590C64E0666D}" destId="{8A30C914-855E-470D-BD55-1E4B209C351E}" srcOrd="26" destOrd="0" presId="urn:microsoft.com/office/officeart/2008/layout/LinedList"/>
    <dgm:cxn modelId="{F9A61B67-9567-4F43-91F6-458EF1DF8620}" type="presParOf" srcId="{B45137B6-FD25-4807-BB0C-590C64E0666D}" destId="{6764347A-5313-42C6-BD4F-1028901D377E}" srcOrd="27" destOrd="0" presId="urn:microsoft.com/office/officeart/2008/layout/LinedList"/>
    <dgm:cxn modelId="{1B2A40CA-C7AD-475E-8EE1-9B6C75E81A3C}" type="presParOf" srcId="{6764347A-5313-42C6-BD4F-1028901D377E}" destId="{902B4674-F42C-4DB7-B2E5-23C99351326F}" srcOrd="0" destOrd="0" presId="urn:microsoft.com/office/officeart/2008/layout/LinedList"/>
    <dgm:cxn modelId="{96FD4FF5-56A6-4F12-B07B-A9FC3E8FFD7A}" type="presParOf" srcId="{6764347A-5313-42C6-BD4F-1028901D377E}" destId="{DC30BF0D-EA6B-4971-9FBB-83BD5C91D28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9C9967-4A82-4574-AE89-41C1FF8BF77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108C3F2-C87B-49A5-A967-A280B49FFAF3}">
      <dgm:prSet/>
      <dgm:spPr/>
      <dgm:t>
        <a:bodyPr/>
        <a:lstStyle/>
        <a:p>
          <a:r>
            <a:rPr lang="en-US" dirty="0"/>
            <a:t>Train/Test Split</a:t>
          </a:r>
        </a:p>
      </dgm:t>
    </dgm:pt>
    <dgm:pt modelId="{920810E3-94AD-4E23-8872-4849FD395EC3}" type="parTrans" cxnId="{5FCD2238-1495-4588-973E-1AD45102E96B}">
      <dgm:prSet/>
      <dgm:spPr/>
      <dgm:t>
        <a:bodyPr/>
        <a:lstStyle/>
        <a:p>
          <a:endParaRPr lang="en-US"/>
        </a:p>
      </dgm:t>
    </dgm:pt>
    <dgm:pt modelId="{4F793756-BD6B-40A0-AD11-431DB1B05F94}" type="sibTrans" cxnId="{5FCD2238-1495-4588-973E-1AD45102E96B}">
      <dgm:prSet/>
      <dgm:spPr/>
      <dgm:t>
        <a:bodyPr/>
        <a:lstStyle/>
        <a:p>
          <a:endParaRPr lang="en-US"/>
        </a:p>
      </dgm:t>
    </dgm:pt>
    <dgm:pt modelId="{E0C792A0-F5AA-4ADB-BE29-A3BDD1E7B544}">
      <dgm:prSet/>
      <dgm:spPr/>
      <dgm:t>
        <a:bodyPr/>
        <a:lstStyle/>
        <a:p>
          <a:r>
            <a:rPr lang="en-US" dirty="0"/>
            <a:t>Standardize the data</a:t>
          </a:r>
        </a:p>
      </dgm:t>
    </dgm:pt>
    <dgm:pt modelId="{4AEF4D60-A61E-4F17-AA5B-1E41C04AC90D}" type="parTrans" cxnId="{8CD79CE3-4A85-4A66-A41E-4245676CCD2D}">
      <dgm:prSet/>
      <dgm:spPr/>
      <dgm:t>
        <a:bodyPr/>
        <a:lstStyle/>
        <a:p>
          <a:endParaRPr lang="en-US"/>
        </a:p>
      </dgm:t>
    </dgm:pt>
    <dgm:pt modelId="{7277A8C3-259B-4F09-B09D-EF6BF4CB6283}" type="sibTrans" cxnId="{8CD79CE3-4A85-4A66-A41E-4245676CCD2D}">
      <dgm:prSet/>
      <dgm:spPr/>
      <dgm:t>
        <a:bodyPr/>
        <a:lstStyle/>
        <a:p>
          <a:endParaRPr lang="en-US"/>
        </a:p>
      </dgm:t>
    </dgm:pt>
    <dgm:pt modelId="{7ADDE548-329B-4C1A-B74E-8B7C9A231054}">
      <dgm:prSet/>
      <dgm:spPr/>
      <dgm:t>
        <a:bodyPr/>
        <a:lstStyle/>
        <a:p>
          <a:r>
            <a:rPr lang="en-IN" dirty="0"/>
            <a:t>Feature Selection</a:t>
          </a:r>
          <a:endParaRPr lang="en-US" dirty="0"/>
        </a:p>
      </dgm:t>
    </dgm:pt>
    <dgm:pt modelId="{42F95849-A9B2-49B9-B12F-83A8AC7149B6}" type="parTrans" cxnId="{E02F1274-F690-405C-AEAA-6D2AB7243F57}">
      <dgm:prSet/>
      <dgm:spPr/>
      <dgm:t>
        <a:bodyPr/>
        <a:lstStyle/>
        <a:p>
          <a:endParaRPr lang="en-US"/>
        </a:p>
      </dgm:t>
    </dgm:pt>
    <dgm:pt modelId="{CF345890-5A9A-449B-9176-A9C1BC17F126}" type="sibTrans" cxnId="{E02F1274-F690-405C-AEAA-6D2AB7243F57}">
      <dgm:prSet/>
      <dgm:spPr/>
      <dgm:t>
        <a:bodyPr/>
        <a:lstStyle/>
        <a:p>
          <a:endParaRPr lang="en-US"/>
        </a:p>
      </dgm:t>
    </dgm:pt>
    <dgm:pt modelId="{6D1E7586-D0D2-41E7-A23F-9AFB177FDB44}">
      <dgm:prSet/>
      <dgm:spPr/>
      <dgm:t>
        <a:bodyPr/>
        <a:lstStyle/>
        <a:p>
          <a:r>
            <a:rPr lang="en-IN"/>
            <a:t>Random Forest Regressor</a:t>
          </a:r>
          <a:endParaRPr lang="en-US"/>
        </a:p>
      </dgm:t>
    </dgm:pt>
    <dgm:pt modelId="{5A85F1BD-2C16-4D1E-90C7-D975D118B8D5}" type="parTrans" cxnId="{CED9B28D-B7B1-4BD8-8A9C-F8E3F08A89F0}">
      <dgm:prSet/>
      <dgm:spPr/>
      <dgm:t>
        <a:bodyPr/>
        <a:lstStyle/>
        <a:p>
          <a:endParaRPr lang="en-US"/>
        </a:p>
      </dgm:t>
    </dgm:pt>
    <dgm:pt modelId="{0BE3310D-5D4C-4002-8F20-51F1517A0B17}" type="sibTrans" cxnId="{CED9B28D-B7B1-4BD8-8A9C-F8E3F08A89F0}">
      <dgm:prSet/>
      <dgm:spPr/>
      <dgm:t>
        <a:bodyPr/>
        <a:lstStyle/>
        <a:p>
          <a:endParaRPr lang="en-US"/>
        </a:p>
      </dgm:t>
    </dgm:pt>
    <dgm:pt modelId="{1FFA7968-72C2-458F-8BE5-43A2B6908321}">
      <dgm:prSet/>
      <dgm:spPr/>
      <dgm:t>
        <a:bodyPr/>
        <a:lstStyle/>
        <a:p>
          <a:r>
            <a:rPr lang="en-IN"/>
            <a:t>Gradient Boosting Regressor</a:t>
          </a:r>
          <a:endParaRPr lang="en-US"/>
        </a:p>
      </dgm:t>
    </dgm:pt>
    <dgm:pt modelId="{A29BAFAF-0DC4-4EB7-915E-DF9779FB7830}" type="parTrans" cxnId="{02087085-591D-479A-BFAA-02F08DBDE364}">
      <dgm:prSet/>
      <dgm:spPr/>
      <dgm:t>
        <a:bodyPr/>
        <a:lstStyle/>
        <a:p>
          <a:endParaRPr lang="en-US"/>
        </a:p>
      </dgm:t>
    </dgm:pt>
    <dgm:pt modelId="{13A074D2-82F1-4814-AFF5-2260A44D8A3D}" type="sibTrans" cxnId="{02087085-591D-479A-BFAA-02F08DBDE364}">
      <dgm:prSet/>
      <dgm:spPr/>
      <dgm:t>
        <a:bodyPr/>
        <a:lstStyle/>
        <a:p>
          <a:endParaRPr lang="en-US"/>
        </a:p>
      </dgm:t>
    </dgm:pt>
    <dgm:pt modelId="{22A0E112-5D54-4E29-A8DE-2490DEA91412}">
      <dgm:prSet/>
      <dgm:spPr/>
      <dgm:t>
        <a:bodyPr/>
        <a:lstStyle/>
        <a:p>
          <a:r>
            <a:rPr lang="en-IN"/>
            <a:t>Comparison of Evaluation</a:t>
          </a:r>
          <a:endParaRPr lang="en-US"/>
        </a:p>
      </dgm:t>
    </dgm:pt>
    <dgm:pt modelId="{1B8EC30B-98DE-4A62-B951-80D2C911FE15}" type="parTrans" cxnId="{5A07B590-1AD0-4A18-B835-C01559313D88}">
      <dgm:prSet/>
      <dgm:spPr/>
      <dgm:t>
        <a:bodyPr/>
        <a:lstStyle/>
        <a:p>
          <a:endParaRPr lang="en-US"/>
        </a:p>
      </dgm:t>
    </dgm:pt>
    <dgm:pt modelId="{5EF86062-9CEA-4E3A-A563-858C36F02195}" type="sibTrans" cxnId="{5A07B590-1AD0-4A18-B835-C01559313D88}">
      <dgm:prSet/>
      <dgm:spPr/>
      <dgm:t>
        <a:bodyPr/>
        <a:lstStyle/>
        <a:p>
          <a:endParaRPr lang="en-US"/>
        </a:p>
      </dgm:t>
    </dgm:pt>
    <dgm:pt modelId="{0719B21C-0A22-436E-9B86-50353DA79A4D}" type="pres">
      <dgm:prSet presAssocID="{B49C9967-4A82-4574-AE89-41C1FF8BF773}" presName="vert0" presStyleCnt="0">
        <dgm:presLayoutVars>
          <dgm:dir/>
          <dgm:animOne val="branch"/>
          <dgm:animLvl val="lvl"/>
        </dgm:presLayoutVars>
      </dgm:prSet>
      <dgm:spPr/>
    </dgm:pt>
    <dgm:pt modelId="{D9E4C723-DC7C-4C7A-AAFF-B480918DCDE9}" type="pres">
      <dgm:prSet presAssocID="{9108C3F2-C87B-49A5-A967-A280B49FFAF3}" presName="thickLine" presStyleLbl="alignNode1" presStyleIdx="0" presStyleCnt="6"/>
      <dgm:spPr/>
    </dgm:pt>
    <dgm:pt modelId="{1C10323D-C1AC-45EA-98FB-B8862B916D32}" type="pres">
      <dgm:prSet presAssocID="{9108C3F2-C87B-49A5-A967-A280B49FFAF3}" presName="horz1" presStyleCnt="0"/>
      <dgm:spPr/>
    </dgm:pt>
    <dgm:pt modelId="{E4CFFCBD-E43C-40E2-894C-9E12D58E2795}" type="pres">
      <dgm:prSet presAssocID="{9108C3F2-C87B-49A5-A967-A280B49FFAF3}" presName="tx1" presStyleLbl="revTx" presStyleIdx="0" presStyleCnt="6"/>
      <dgm:spPr/>
    </dgm:pt>
    <dgm:pt modelId="{F6161642-23FA-46CC-A8EB-8D2295616FB2}" type="pres">
      <dgm:prSet presAssocID="{9108C3F2-C87B-49A5-A967-A280B49FFAF3}" presName="vert1" presStyleCnt="0"/>
      <dgm:spPr/>
    </dgm:pt>
    <dgm:pt modelId="{DE238263-A7DE-46A5-B216-2BEE69309459}" type="pres">
      <dgm:prSet presAssocID="{E0C792A0-F5AA-4ADB-BE29-A3BDD1E7B544}" presName="thickLine" presStyleLbl="alignNode1" presStyleIdx="1" presStyleCnt="6"/>
      <dgm:spPr/>
    </dgm:pt>
    <dgm:pt modelId="{DCACDC19-4559-455A-8287-65E1B17A4023}" type="pres">
      <dgm:prSet presAssocID="{E0C792A0-F5AA-4ADB-BE29-A3BDD1E7B544}" presName="horz1" presStyleCnt="0"/>
      <dgm:spPr/>
    </dgm:pt>
    <dgm:pt modelId="{BB421EA9-6F2B-4C61-BD57-83CF7C775E8E}" type="pres">
      <dgm:prSet presAssocID="{E0C792A0-F5AA-4ADB-BE29-A3BDD1E7B544}" presName="tx1" presStyleLbl="revTx" presStyleIdx="1" presStyleCnt="6"/>
      <dgm:spPr/>
    </dgm:pt>
    <dgm:pt modelId="{423AC1A4-6C06-4B9E-A665-F50EA53A4A8D}" type="pres">
      <dgm:prSet presAssocID="{E0C792A0-F5AA-4ADB-BE29-A3BDD1E7B544}" presName="vert1" presStyleCnt="0"/>
      <dgm:spPr/>
    </dgm:pt>
    <dgm:pt modelId="{F4AB62F0-EE8D-4CE5-8A8C-5718D9F7E893}" type="pres">
      <dgm:prSet presAssocID="{7ADDE548-329B-4C1A-B74E-8B7C9A231054}" presName="thickLine" presStyleLbl="alignNode1" presStyleIdx="2" presStyleCnt="6"/>
      <dgm:spPr/>
    </dgm:pt>
    <dgm:pt modelId="{6A4882D6-684A-4434-BC87-5C2E1C56658F}" type="pres">
      <dgm:prSet presAssocID="{7ADDE548-329B-4C1A-B74E-8B7C9A231054}" presName="horz1" presStyleCnt="0"/>
      <dgm:spPr/>
    </dgm:pt>
    <dgm:pt modelId="{04408FFC-B06D-4DC5-8760-5FC2C32A68CD}" type="pres">
      <dgm:prSet presAssocID="{7ADDE548-329B-4C1A-B74E-8B7C9A231054}" presName="tx1" presStyleLbl="revTx" presStyleIdx="2" presStyleCnt="6"/>
      <dgm:spPr/>
    </dgm:pt>
    <dgm:pt modelId="{E391AD76-A963-40E2-98D8-5C133D94A315}" type="pres">
      <dgm:prSet presAssocID="{7ADDE548-329B-4C1A-B74E-8B7C9A231054}" presName="vert1" presStyleCnt="0"/>
      <dgm:spPr/>
    </dgm:pt>
    <dgm:pt modelId="{F663C4F5-3075-4F99-A0A1-3D884DD313DD}" type="pres">
      <dgm:prSet presAssocID="{6D1E7586-D0D2-41E7-A23F-9AFB177FDB44}" presName="thickLine" presStyleLbl="alignNode1" presStyleIdx="3" presStyleCnt="6"/>
      <dgm:spPr/>
    </dgm:pt>
    <dgm:pt modelId="{AE2D82C2-68F2-4B74-AAF3-1437FB8CDEC3}" type="pres">
      <dgm:prSet presAssocID="{6D1E7586-D0D2-41E7-A23F-9AFB177FDB44}" presName="horz1" presStyleCnt="0"/>
      <dgm:spPr/>
    </dgm:pt>
    <dgm:pt modelId="{5181AF6D-4CED-45E1-9311-A88C1CC51CC1}" type="pres">
      <dgm:prSet presAssocID="{6D1E7586-D0D2-41E7-A23F-9AFB177FDB44}" presName="tx1" presStyleLbl="revTx" presStyleIdx="3" presStyleCnt="6"/>
      <dgm:spPr/>
    </dgm:pt>
    <dgm:pt modelId="{2CCC9883-610F-4AA8-9400-3C9D7899F466}" type="pres">
      <dgm:prSet presAssocID="{6D1E7586-D0D2-41E7-A23F-9AFB177FDB44}" presName="vert1" presStyleCnt="0"/>
      <dgm:spPr/>
    </dgm:pt>
    <dgm:pt modelId="{51D5631D-72AF-4412-9193-A3FBB026E600}" type="pres">
      <dgm:prSet presAssocID="{1FFA7968-72C2-458F-8BE5-43A2B6908321}" presName="thickLine" presStyleLbl="alignNode1" presStyleIdx="4" presStyleCnt="6"/>
      <dgm:spPr/>
    </dgm:pt>
    <dgm:pt modelId="{321C87CD-522D-4968-882F-50AA4A46435F}" type="pres">
      <dgm:prSet presAssocID="{1FFA7968-72C2-458F-8BE5-43A2B6908321}" presName="horz1" presStyleCnt="0"/>
      <dgm:spPr/>
    </dgm:pt>
    <dgm:pt modelId="{E52311CF-18FE-4750-B4C2-7E1DC2AFA61E}" type="pres">
      <dgm:prSet presAssocID="{1FFA7968-72C2-458F-8BE5-43A2B6908321}" presName="tx1" presStyleLbl="revTx" presStyleIdx="4" presStyleCnt="6"/>
      <dgm:spPr/>
    </dgm:pt>
    <dgm:pt modelId="{05F03E92-8DDD-426E-B4A9-D35950730E8E}" type="pres">
      <dgm:prSet presAssocID="{1FFA7968-72C2-458F-8BE5-43A2B6908321}" presName="vert1" presStyleCnt="0"/>
      <dgm:spPr/>
    </dgm:pt>
    <dgm:pt modelId="{5959ADA7-FA62-4C37-9DA6-898B3C8880BA}" type="pres">
      <dgm:prSet presAssocID="{22A0E112-5D54-4E29-A8DE-2490DEA91412}" presName="thickLine" presStyleLbl="alignNode1" presStyleIdx="5" presStyleCnt="6"/>
      <dgm:spPr/>
    </dgm:pt>
    <dgm:pt modelId="{1A83A7AF-8172-4902-BB37-92F20F0C26D0}" type="pres">
      <dgm:prSet presAssocID="{22A0E112-5D54-4E29-A8DE-2490DEA91412}" presName="horz1" presStyleCnt="0"/>
      <dgm:spPr/>
    </dgm:pt>
    <dgm:pt modelId="{B4395CC3-708C-4056-A81C-D415596583A7}" type="pres">
      <dgm:prSet presAssocID="{22A0E112-5D54-4E29-A8DE-2490DEA91412}" presName="tx1" presStyleLbl="revTx" presStyleIdx="5" presStyleCnt="6"/>
      <dgm:spPr/>
    </dgm:pt>
    <dgm:pt modelId="{7654EB75-64AD-4AE8-AC9A-12ECE6A4D744}" type="pres">
      <dgm:prSet presAssocID="{22A0E112-5D54-4E29-A8DE-2490DEA91412}" presName="vert1" presStyleCnt="0"/>
      <dgm:spPr/>
    </dgm:pt>
  </dgm:ptLst>
  <dgm:cxnLst>
    <dgm:cxn modelId="{5FCD2238-1495-4588-973E-1AD45102E96B}" srcId="{B49C9967-4A82-4574-AE89-41C1FF8BF773}" destId="{9108C3F2-C87B-49A5-A967-A280B49FFAF3}" srcOrd="0" destOrd="0" parTransId="{920810E3-94AD-4E23-8872-4849FD395EC3}" sibTransId="{4F793756-BD6B-40A0-AD11-431DB1B05F94}"/>
    <dgm:cxn modelId="{46273960-664F-4D91-94DF-387BBAFAD081}" type="presOf" srcId="{7ADDE548-329B-4C1A-B74E-8B7C9A231054}" destId="{04408FFC-B06D-4DC5-8760-5FC2C32A68CD}" srcOrd="0" destOrd="0" presId="urn:microsoft.com/office/officeart/2008/layout/LinedList"/>
    <dgm:cxn modelId="{C506AD62-5463-4FAE-8B4F-8D600A1B6E6C}" type="presOf" srcId="{B49C9967-4A82-4574-AE89-41C1FF8BF773}" destId="{0719B21C-0A22-436E-9B86-50353DA79A4D}" srcOrd="0" destOrd="0" presId="urn:microsoft.com/office/officeart/2008/layout/LinedList"/>
    <dgm:cxn modelId="{58D94A6B-7D30-4B09-8EE7-23C39B5AA7A7}" type="presOf" srcId="{22A0E112-5D54-4E29-A8DE-2490DEA91412}" destId="{B4395CC3-708C-4056-A81C-D415596583A7}" srcOrd="0" destOrd="0" presId="urn:microsoft.com/office/officeart/2008/layout/LinedList"/>
    <dgm:cxn modelId="{40035552-EF8B-4599-AF7B-282F0CCA91FE}" type="presOf" srcId="{9108C3F2-C87B-49A5-A967-A280B49FFAF3}" destId="{E4CFFCBD-E43C-40E2-894C-9E12D58E2795}" srcOrd="0" destOrd="0" presId="urn:microsoft.com/office/officeart/2008/layout/LinedList"/>
    <dgm:cxn modelId="{E02F1274-F690-405C-AEAA-6D2AB7243F57}" srcId="{B49C9967-4A82-4574-AE89-41C1FF8BF773}" destId="{7ADDE548-329B-4C1A-B74E-8B7C9A231054}" srcOrd="2" destOrd="0" parTransId="{42F95849-A9B2-49B9-B12F-83A8AC7149B6}" sibTransId="{CF345890-5A9A-449B-9176-A9C1BC17F126}"/>
    <dgm:cxn modelId="{02087085-591D-479A-BFAA-02F08DBDE364}" srcId="{B49C9967-4A82-4574-AE89-41C1FF8BF773}" destId="{1FFA7968-72C2-458F-8BE5-43A2B6908321}" srcOrd="4" destOrd="0" parTransId="{A29BAFAF-0DC4-4EB7-915E-DF9779FB7830}" sibTransId="{13A074D2-82F1-4814-AFF5-2260A44D8A3D}"/>
    <dgm:cxn modelId="{CED9B28D-B7B1-4BD8-8A9C-F8E3F08A89F0}" srcId="{B49C9967-4A82-4574-AE89-41C1FF8BF773}" destId="{6D1E7586-D0D2-41E7-A23F-9AFB177FDB44}" srcOrd="3" destOrd="0" parTransId="{5A85F1BD-2C16-4D1E-90C7-D975D118B8D5}" sibTransId="{0BE3310D-5D4C-4002-8F20-51F1517A0B17}"/>
    <dgm:cxn modelId="{5A07B590-1AD0-4A18-B835-C01559313D88}" srcId="{B49C9967-4A82-4574-AE89-41C1FF8BF773}" destId="{22A0E112-5D54-4E29-A8DE-2490DEA91412}" srcOrd="5" destOrd="0" parTransId="{1B8EC30B-98DE-4A62-B951-80D2C911FE15}" sibTransId="{5EF86062-9CEA-4E3A-A563-858C36F02195}"/>
    <dgm:cxn modelId="{1AF0AD9E-1C4D-4EEA-957F-64682A76C99E}" type="presOf" srcId="{6D1E7586-D0D2-41E7-A23F-9AFB177FDB44}" destId="{5181AF6D-4CED-45E1-9311-A88C1CC51CC1}" srcOrd="0" destOrd="0" presId="urn:microsoft.com/office/officeart/2008/layout/LinedList"/>
    <dgm:cxn modelId="{078F0BD1-7D6A-4F3C-B4FF-92F051982CF1}" type="presOf" srcId="{1FFA7968-72C2-458F-8BE5-43A2B6908321}" destId="{E52311CF-18FE-4750-B4C2-7E1DC2AFA61E}" srcOrd="0" destOrd="0" presId="urn:microsoft.com/office/officeart/2008/layout/LinedList"/>
    <dgm:cxn modelId="{0E4C70D3-B431-496A-893E-C26A58D261C2}" type="presOf" srcId="{E0C792A0-F5AA-4ADB-BE29-A3BDD1E7B544}" destId="{BB421EA9-6F2B-4C61-BD57-83CF7C775E8E}" srcOrd="0" destOrd="0" presId="urn:microsoft.com/office/officeart/2008/layout/LinedList"/>
    <dgm:cxn modelId="{8CD79CE3-4A85-4A66-A41E-4245676CCD2D}" srcId="{B49C9967-4A82-4574-AE89-41C1FF8BF773}" destId="{E0C792A0-F5AA-4ADB-BE29-A3BDD1E7B544}" srcOrd="1" destOrd="0" parTransId="{4AEF4D60-A61E-4F17-AA5B-1E41C04AC90D}" sibTransId="{7277A8C3-259B-4F09-B09D-EF6BF4CB6283}"/>
    <dgm:cxn modelId="{9643BD30-957E-449D-B8F4-94F7AE01F2C5}" type="presParOf" srcId="{0719B21C-0A22-436E-9B86-50353DA79A4D}" destId="{D9E4C723-DC7C-4C7A-AAFF-B480918DCDE9}" srcOrd="0" destOrd="0" presId="urn:microsoft.com/office/officeart/2008/layout/LinedList"/>
    <dgm:cxn modelId="{0F7D6FF4-F29C-4F0B-8454-ACCB3971A7CF}" type="presParOf" srcId="{0719B21C-0A22-436E-9B86-50353DA79A4D}" destId="{1C10323D-C1AC-45EA-98FB-B8862B916D32}" srcOrd="1" destOrd="0" presId="urn:microsoft.com/office/officeart/2008/layout/LinedList"/>
    <dgm:cxn modelId="{A8A2954F-1B62-4988-B812-0BC37FA3A88E}" type="presParOf" srcId="{1C10323D-C1AC-45EA-98FB-B8862B916D32}" destId="{E4CFFCBD-E43C-40E2-894C-9E12D58E2795}" srcOrd="0" destOrd="0" presId="urn:microsoft.com/office/officeart/2008/layout/LinedList"/>
    <dgm:cxn modelId="{AAAFCA27-DF20-434E-AE00-E7ADBFC50ED0}" type="presParOf" srcId="{1C10323D-C1AC-45EA-98FB-B8862B916D32}" destId="{F6161642-23FA-46CC-A8EB-8D2295616FB2}" srcOrd="1" destOrd="0" presId="urn:microsoft.com/office/officeart/2008/layout/LinedList"/>
    <dgm:cxn modelId="{750ACF00-0283-494D-AE6A-723EE713E1B6}" type="presParOf" srcId="{0719B21C-0A22-436E-9B86-50353DA79A4D}" destId="{DE238263-A7DE-46A5-B216-2BEE69309459}" srcOrd="2" destOrd="0" presId="urn:microsoft.com/office/officeart/2008/layout/LinedList"/>
    <dgm:cxn modelId="{6A8A37F1-C863-4122-8E1C-A41EB284DA3A}" type="presParOf" srcId="{0719B21C-0A22-436E-9B86-50353DA79A4D}" destId="{DCACDC19-4559-455A-8287-65E1B17A4023}" srcOrd="3" destOrd="0" presId="urn:microsoft.com/office/officeart/2008/layout/LinedList"/>
    <dgm:cxn modelId="{43E0D21F-239C-413C-A32C-BBFE9F71B52A}" type="presParOf" srcId="{DCACDC19-4559-455A-8287-65E1B17A4023}" destId="{BB421EA9-6F2B-4C61-BD57-83CF7C775E8E}" srcOrd="0" destOrd="0" presId="urn:microsoft.com/office/officeart/2008/layout/LinedList"/>
    <dgm:cxn modelId="{0AE27D77-DC5D-4203-B248-AD6734CE18C1}" type="presParOf" srcId="{DCACDC19-4559-455A-8287-65E1B17A4023}" destId="{423AC1A4-6C06-4B9E-A665-F50EA53A4A8D}" srcOrd="1" destOrd="0" presId="urn:microsoft.com/office/officeart/2008/layout/LinedList"/>
    <dgm:cxn modelId="{0A41E508-D9D4-4D13-A127-7E329BCADEC1}" type="presParOf" srcId="{0719B21C-0A22-436E-9B86-50353DA79A4D}" destId="{F4AB62F0-EE8D-4CE5-8A8C-5718D9F7E893}" srcOrd="4" destOrd="0" presId="urn:microsoft.com/office/officeart/2008/layout/LinedList"/>
    <dgm:cxn modelId="{ECBFC108-9AC9-4198-B086-39ADF1D97439}" type="presParOf" srcId="{0719B21C-0A22-436E-9B86-50353DA79A4D}" destId="{6A4882D6-684A-4434-BC87-5C2E1C56658F}" srcOrd="5" destOrd="0" presId="urn:microsoft.com/office/officeart/2008/layout/LinedList"/>
    <dgm:cxn modelId="{4061202B-FC35-4838-B517-57A72C970F86}" type="presParOf" srcId="{6A4882D6-684A-4434-BC87-5C2E1C56658F}" destId="{04408FFC-B06D-4DC5-8760-5FC2C32A68CD}" srcOrd="0" destOrd="0" presId="urn:microsoft.com/office/officeart/2008/layout/LinedList"/>
    <dgm:cxn modelId="{EA63683C-6CB5-4D09-9E28-C9C4E61B006E}" type="presParOf" srcId="{6A4882D6-684A-4434-BC87-5C2E1C56658F}" destId="{E391AD76-A963-40E2-98D8-5C133D94A315}" srcOrd="1" destOrd="0" presId="urn:microsoft.com/office/officeart/2008/layout/LinedList"/>
    <dgm:cxn modelId="{C1598D87-13D0-4C44-B0B6-351D49B112BD}" type="presParOf" srcId="{0719B21C-0A22-436E-9B86-50353DA79A4D}" destId="{F663C4F5-3075-4F99-A0A1-3D884DD313DD}" srcOrd="6" destOrd="0" presId="urn:microsoft.com/office/officeart/2008/layout/LinedList"/>
    <dgm:cxn modelId="{6721E011-5EBC-4DB9-9306-A1F2D3DD5063}" type="presParOf" srcId="{0719B21C-0A22-436E-9B86-50353DA79A4D}" destId="{AE2D82C2-68F2-4B74-AAF3-1437FB8CDEC3}" srcOrd="7" destOrd="0" presId="urn:microsoft.com/office/officeart/2008/layout/LinedList"/>
    <dgm:cxn modelId="{F760CFD2-C4D4-41CD-B81C-026597E4A2F1}" type="presParOf" srcId="{AE2D82C2-68F2-4B74-AAF3-1437FB8CDEC3}" destId="{5181AF6D-4CED-45E1-9311-A88C1CC51CC1}" srcOrd="0" destOrd="0" presId="urn:microsoft.com/office/officeart/2008/layout/LinedList"/>
    <dgm:cxn modelId="{233ED518-B06B-43A4-9213-4EA4F4E594AC}" type="presParOf" srcId="{AE2D82C2-68F2-4B74-AAF3-1437FB8CDEC3}" destId="{2CCC9883-610F-4AA8-9400-3C9D7899F466}" srcOrd="1" destOrd="0" presId="urn:microsoft.com/office/officeart/2008/layout/LinedList"/>
    <dgm:cxn modelId="{CAC8431C-21D0-4718-99DC-E77F06BE1A68}" type="presParOf" srcId="{0719B21C-0A22-436E-9B86-50353DA79A4D}" destId="{51D5631D-72AF-4412-9193-A3FBB026E600}" srcOrd="8" destOrd="0" presId="urn:microsoft.com/office/officeart/2008/layout/LinedList"/>
    <dgm:cxn modelId="{7C272F0E-076F-45D6-B2AA-63DB9DF623F8}" type="presParOf" srcId="{0719B21C-0A22-436E-9B86-50353DA79A4D}" destId="{321C87CD-522D-4968-882F-50AA4A46435F}" srcOrd="9" destOrd="0" presId="urn:microsoft.com/office/officeart/2008/layout/LinedList"/>
    <dgm:cxn modelId="{8757D66E-D0BC-412E-9CC8-E395D341E75C}" type="presParOf" srcId="{321C87CD-522D-4968-882F-50AA4A46435F}" destId="{E52311CF-18FE-4750-B4C2-7E1DC2AFA61E}" srcOrd="0" destOrd="0" presId="urn:microsoft.com/office/officeart/2008/layout/LinedList"/>
    <dgm:cxn modelId="{74FB1748-714A-4C43-90E4-882247D39C39}" type="presParOf" srcId="{321C87CD-522D-4968-882F-50AA4A46435F}" destId="{05F03E92-8DDD-426E-B4A9-D35950730E8E}" srcOrd="1" destOrd="0" presId="urn:microsoft.com/office/officeart/2008/layout/LinedList"/>
    <dgm:cxn modelId="{B5728281-5581-4BAB-869E-B4BE9D89ED71}" type="presParOf" srcId="{0719B21C-0A22-436E-9B86-50353DA79A4D}" destId="{5959ADA7-FA62-4C37-9DA6-898B3C8880BA}" srcOrd="10" destOrd="0" presId="urn:microsoft.com/office/officeart/2008/layout/LinedList"/>
    <dgm:cxn modelId="{F40D68D8-3872-42D4-B3E2-08137BC20197}" type="presParOf" srcId="{0719B21C-0A22-436E-9B86-50353DA79A4D}" destId="{1A83A7AF-8172-4902-BB37-92F20F0C26D0}" srcOrd="11" destOrd="0" presId="urn:microsoft.com/office/officeart/2008/layout/LinedList"/>
    <dgm:cxn modelId="{F4A90A92-4CC6-49A2-A16C-E7147DCA2CA0}" type="presParOf" srcId="{1A83A7AF-8172-4902-BB37-92F20F0C26D0}" destId="{B4395CC3-708C-4056-A81C-D415596583A7}" srcOrd="0" destOrd="0" presId="urn:microsoft.com/office/officeart/2008/layout/LinedList"/>
    <dgm:cxn modelId="{78192561-A464-4380-B2AE-8FA827F99282}" type="presParOf" srcId="{1A83A7AF-8172-4902-BB37-92F20F0C26D0}" destId="{7654EB75-64AD-4AE8-AC9A-12ECE6A4D74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C45D6-2B37-47C6-8603-DF4F36A6BBA2}">
      <dsp:nvSpPr>
        <dsp:cNvPr id="0" name=""/>
        <dsp:cNvSpPr/>
      </dsp:nvSpPr>
      <dsp:spPr>
        <a:xfrm>
          <a:off x="0" y="653"/>
          <a:ext cx="5924550" cy="0"/>
        </a:xfrm>
        <a:prstGeom prst="lin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9C17F109-2326-4CA4-A7DC-6AE7049AC9BA}">
      <dsp:nvSpPr>
        <dsp:cNvPr id="0" name=""/>
        <dsp:cNvSpPr/>
      </dsp:nvSpPr>
      <dsp:spPr>
        <a:xfrm>
          <a:off x="0" y="653"/>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Introduction</a:t>
          </a:r>
        </a:p>
      </dsp:txBody>
      <dsp:txXfrm>
        <a:off x="0" y="653"/>
        <a:ext cx="5924550" cy="382453"/>
      </dsp:txXfrm>
    </dsp:sp>
    <dsp:sp modelId="{9CC73150-C8F2-431F-A6F3-A4A51644A1D4}">
      <dsp:nvSpPr>
        <dsp:cNvPr id="0" name=""/>
        <dsp:cNvSpPr/>
      </dsp:nvSpPr>
      <dsp:spPr>
        <a:xfrm>
          <a:off x="0" y="383107"/>
          <a:ext cx="5924550" cy="0"/>
        </a:xfrm>
        <a:prstGeom prst="line">
          <a:avLst/>
        </a:prstGeom>
        <a:gradFill rotWithShape="0">
          <a:gsLst>
            <a:gs pos="0">
              <a:schemeClr val="accent2">
                <a:hueOff val="170225"/>
                <a:satOff val="785"/>
                <a:lumOff val="121"/>
                <a:alphaOff val="0"/>
                <a:tint val="94000"/>
                <a:satMod val="100000"/>
                <a:lumMod val="104000"/>
              </a:schemeClr>
            </a:gs>
            <a:gs pos="69000">
              <a:schemeClr val="accent2">
                <a:hueOff val="170225"/>
                <a:satOff val="785"/>
                <a:lumOff val="121"/>
                <a:alphaOff val="0"/>
                <a:shade val="86000"/>
                <a:satMod val="130000"/>
                <a:lumMod val="102000"/>
              </a:schemeClr>
            </a:gs>
            <a:gs pos="100000">
              <a:schemeClr val="accent2">
                <a:hueOff val="170225"/>
                <a:satOff val="785"/>
                <a:lumOff val="121"/>
                <a:alphaOff val="0"/>
                <a:shade val="72000"/>
                <a:satMod val="130000"/>
                <a:lumMod val="100000"/>
              </a:schemeClr>
            </a:gs>
          </a:gsLst>
          <a:lin ang="5400000" scaled="0"/>
        </a:gradFill>
        <a:ln w="12700" cap="flat" cmpd="sng" algn="ctr">
          <a:solidFill>
            <a:schemeClr val="accent2">
              <a:hueOff val="170225"/>
              <a:satOff val="785"/>
              <a:lumOff val="121"/>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FD853822-31D9-48A5-B62B-D1EB3E95B780}">
      <dsp:nvSpPr>
        <dsp:cNvPr id="0" name=""/>
        <dsp:cNvSpPr/>
      </dsp:nvSpPr>
      <dsp:spPr>
        <a:xfrm>
          <a:off x="0" y="383107"/>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Workflow</a:t>
          </a:r>
        </a:p>
      </dsp:txBody>
      <dsp:txXfrm>
        <a:off x="0" y="383107"/>
        <a:ext cx="5924550" cy="382453"/>
      </dsp:txXfrm>
    </dsp:sp>
    <dsp:sp modelId="{5A1917DA-816D-4C77-ACE6-4A31E0CB4CBA}">
      <dsp:nvSpPr>
        <dsp:cNvPr id="0" name=""/>
        <dsp:cNvSpPr/>
      </dsp:nvSpPr>
      <dsp:spPr>
        <a:xfrm>
          <a:off x="0" y="765561"/>
          <a:ext cx="5924550" cy="0"/>
        </a:xfrm>
        <a:prstGeom prst="line">
          <a:avLst/>
        </a:prstGeom>
        <a:gradFill rotWithShape="0">
          <a:gsLst>
            <a:gs pos="0">
              <a:schemeClr val="accent2">
                <a:hueOff val="340449"/>
                <a:satOff val="1569"/>
                <a:lumOff val="241"/>
                <a:alphaOff val="0"/>
                <a:tint val="94000"/>
                <a:satMod val="100000"/>
                <a:lumMod val="104000"/>
              </a:schemeClr>
            </a:gs>
            <a:gs pos="69000">
              <a:schemeClr val="accent2">
                <a:hueOff val="340449"/>
                <a:satOff val="1569"/>
                <a:lumOff val="241"/>
                <a:alphaOff val="0"/>
                <a:shade val="86000"/>
                <a:satMod val="130000"/>
                <a:lumMod val="102000"/>
              </a:schemeClr>
            </a:gs>
            <a:gs pos="100000">
              <a:schemeClr val="accent2">
                <a:hueOff val="340449"/>
                <a:satOff val="1569"/>
                <a:lumOff val="241"/>
                <a:alphaOff val="0"/>
                <a:shade val="72000"/>
                <a:satMod val="130000"/>
                <a:lumMod val="100000"/>
              </a:schemeClr>
            </a:gs>
          </a:gsLst>
          <a:lin ang="5400000" scaled="0"/>
        </a:gradFill>
        <a:ln w="12700" cap="flat" cmpd="sng" algn="ctr">
          <a:solidFill>
            <a:schemeClr val="accent2">
              <a:hueOff val="340449"/>
              <a:satOff val="1569"/>
              <a:lumOff val="241"/>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80C04711-271D-4AA0-8003-EBD65EC2E71F}">
      <dsp:nvSpPr>
        <dsp:cNvPr id="0" name=""/>
        <dsp:cNvSpPr/>
      </dsp:nvSpPr>
      <dsp:spPr>
        <a:xfrm>
          <a:off x="0" y="765561"/>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Data Preprocessing and Cleaning</a:t>
          </a:r>
        </a:p>
      </dsp:txBody>
      <dsp:txXfrm>
        <a:off x="0" y="765561"/>
        <a:ext cx="5924550" cy="382453"/>
      </dsp:txXfrm>
    </dsp:sp>
    <dsp:sp modelId="{671B7EDC-19AF-4A38-A250-0CAF0210BA58}">
      <dsp:nvSpPr>
        <dsp:cNvPr id="0" name=""/>
        <dsp:cNvSpPr/>
      </dsp:nvSpPr>
      <dsp:spPr>
        <a:xfrm>
          <a:off x="0" y="1148014"/>
          <a:ext cx="5924550" cy="0"/>
        </a:xfrm>
        <a:prstGeom prst="line">
          <a:avLst/>
        </a:prstGeom>
        <a:gradFill rotWithShape="0">
          <a:gsLst>
            <a:gs pos="0">
              <a:schemeClr val="accent2">
                <a:hueOff val="510674"/>
                <a:satOff val="2354"/>
                <a:lumOff val="362"/>
                <a:alphaOff val="0"/>
                <a:tint val="94000"/>
                <a:satMod val="100000"/>
                <a:lumMod val="104000"/>
              </a:schemeClr>
            </a:gs>
            <a:gs pos="69000">
              <a:schemeClr val="accent2">
                <a:hueOff val="510674"/>
                <a:satOff val="2354"/>
                <a:lumOff val="362"/>
                <a:alphaOff val="0"/>
                <a:shade val="86000"/>
                <a:satMod val="130000"/>
                <a:lumMod val="102000"/>
              </a:schemeClr>
            </a:gs>
            <a:gs pos="100000">
              <a:schemeClr val="accent2">
                <a:hueOff val="510674"/>
                <a:satOff val="2354"/>
                <a:lumOff val="362"/>
                <a:alphaOff val="0"/>
                <a:shade val="72000"/>
                <a:satMod val="130000"/>
                <a:lumMod val="100000"/>
              </a:schemeClr>
            </a:gs>
          </a:gsLst>
          <a:lin ang="5400000" scaled="0"/>
        </a:gradFill>
        <a:ln w="12700" cap="flat" cmpd="sng" algn="ctr">
          <a:solidFill>
            <a:schemeClr val="accent2">
              <a:hueOff val="510674"/>
              <a:satOff val="2354"/>
              <a:lumOff val="362"/>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D22EA1F9-F63B-42BD-831E-D9B4E4ECF476}">
      <dsp:nvSpPr>
        <dsp:cNvPr id="0" name=""/>
        <dsp:cNvSpPr/>
      </dsp:nvSpPr>
      <dsp:spPr>
        <a:xfrm>
          <a:off x="0" y="1148014"/>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Exploratory Data Analysis (EDA)</a:t>
          </a:r>
        </a:p>
      </dsp:txBody>
      <dsp:txXfrm>
        <a:off x="0" y="1148014"/>
        <a:ext cx="5924550" cy="382453"/>
      </dsp:txXfrm>
    </dsp:sp>
    <dsp:sp modelId="{CF9A453E-39A6-4BA6-990F-A810D12F13A3}">
      <dsp:nvSpPr>
        <dsp:cNvPr id="0" name=""/>
        <dsp:cNvSpPr/>
      </dsp:nvSpPr>
      <dsp:spPr>
        <a:xfrm>
          <a:off x="0" y="1530468"/>
          <a:ext cx="5924550" cy="0"/>
        </a:xfrm>
        <a:prstGeom prst="line">
          <a:avLst/>
        </a:prstGeom>
        <a:gradFill rotWithShape="0">
          <a:gsLst>
            <a:gs pos="0">
              <a:schemeClr val="accent2">
                <a:hueOff val="680899"/>
                <a:satOff val="3139"/>
                <a:lumOff val="483"/>
                <a:alphaOff val="0"/>
                <a:tint val="94000"/>
                <a:satMod val="100000"/>
                <a:lumMod val="104000"/>
              </a:schemeClr>
            </a:gs>
            <a:gs pos="69000">
              <a:schemeClr val="accent2">
                <a:hueOff val="680899"/>
                <a:satOff val="3139"/>
                <a:lumOff val="483"/>
                <a:alphaOff val="0"/>
                <a:shade val="86000"/>
                <a:satMod val="130000"/>
                <a:lumMod val="102000"/>
              </a:schemeClr>
            </a:gs>
            <a:gs pos="100000">
              <a:schemeClr val="accent2">
                <a:hueOff val="680899"/>
                <a:satOff val="3139"/>
                <a:lumOff val="483"/>
                <a:alphaOff val="0"/>
                <a:shade val="72000"/>
                <a:satMod val="130000"/>
                <a:lumMod val="100000"/>
              </a:schemeClr>
            </a:gs>
          </a:gsLst>
          <a:lin ang="5400000" scaled="0"/>
        </a:gradFill>
        <a:ln w="12700" cap="flat" cmpd="sng" algn="ctr">
          <a:solidFill>
            <a:schemeClr val="accent2">
              <a:hueOff val="680899"/>
              <a:satOff val="3139"/>
              <a:lumOff val="483"/>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257DCE67-9A08-4500-9581-16498520C415}">
      <dsp:nvSpPr>
        <dsp:cNvPr id="0" name=""/>
        <dsp:cNvSpPr/>
      </dsp:nvSpPr>
      <dsp:spPr>
        <a:xfrm>
          <a:off x="0" y="1530468"/>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 Building</a:t>
          </a:r>
        </a:p>
      </dsp:txBody>
      <dsp:txXfrm>
        <a:off x="0" y="1530468"/>
        <a:ext cx="5924550" cy="382453"/>
      </dsp:txXfrm>
    </dsp:sp>
    <dsp:sp modelId="{A0331481-9729-4254-B585-089A51536D97}">
      <dsp:nvSpPr>
        <dsp:cNvPr id="0" name=""/>
        <dsp:cNvSpPr/>
      </dsp:nvSpPr>
      <dsp:spPr>
        <a:xfrm>
          <a:off x="0" y="1912922"/>
          <a:ext cx="5924550" cy="0"/>
        </a:xfrm>
        <a:prstGeom prst="line">
          <a:avLst/>
        </a:prstGeom>
        <a:gradFill rotWithShape="0">
          <a:gsLst>
            <a:gs pos="0">
              <a:schemeClr val="accent2">
                <a:hueOff val="851123"/>
                <a:satOff val="3923"/>
                <a:lumOff val="603"/>
                <a:alphaOff val="0"/>
                <a:tint val="94000"/>
                <a:satMod val="100000"/>
                <a:lumMod val="104000"/>
              </a:schemeClr>
            </a:gs>
            <a:gs pos="69000">
              <a:schemeClr val="accent2">
                <a:hueOff val="851123"/>
                <a:satOff val="3923"/>
                <a:lumOff val="603"/>
                <a:alphaOff val="0"/>
                <a:shade val="86000"/>
                <a:satMod val="130000"/>
                <a:lumMod val="102000"/>
              </a:schemeClr>
            </a:gs>
            <a:gs pos="100000">
              <a:schemeClr val="accent2">
                <a:hueOff val="851123"/>
                <a:satOff val="3923"/>
                <a:lumOff val="603"/>
                <a:alphaOff val="0"/>
                <a:shade val="72000"/>
                <a:satMod val="130000"/>
                <a:lumMod val="100000"/>
              </a:schemeClr>
            </a:gs>
          </a:gsLst>
          <a:lin ang="5400000" scaled="0"/>
        </a:gradFill>
        <a:ln w="12700" cap="flat" cmpd="sng" algn="ctr">
          <a:solidFill>
            <a:schemeClr val="accent2">
              <a:hueOff val="851123"/>
              <a:satOff val="3923"/>
              <a:lumOff val="603"/>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4C1E00FE-9526-4463-843F-7423006FDB8A}">
      <dsp:nvSpPr>
        <dsp:cNvPr id="0" name=""/>
        <dsp:cNvSpPr/>
      </dsp:nvSpPr>
      <dsp:spPr>
        <a:xfrm>
          <a:off x="0" y="1912922"/>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Random Forest Regressor</a:t>
          </a:r>
        </a:p>
      </dsp:txBody>
      <dsp:txXfrm>
        <a:off x="0" y="1912922"/>
        <a:ext cx="5924550" cy="382453"/>
      </dsp:txXfrm>
    </dsp:sp>
    <dsp:sp modelId="{914EC49D-32E3-4626-940D-A7893868EF7A}">
      <dsp:nvSpPr>
        <dsp:cNvPr id="0" name=""/>
        <dsp:cNvSpPr/>
      </dsp:nvSpPr>
      <dsp:spPr>
        <a:xfrm>
          <a:off x="0" y="2295375"/>
          <a:ext cx="5924550" cy="0"/>
        </a:xfrm>
        <a:prstGeom prst="line">
          <a:avLst/>
        </a:prstGeom>
        <a:gradFill rotWithShape="0">
          <a:gsLst>
            <a:gs pos="0">
              <a:schemeClr val="accent2">
                <a:hueOff val="1021348"/>
                <a:satOff val="4708"/>
                <a:lumOff val="724"/>
                <a:alphaOff val="0"/>
                <a:tint val="94000"/>
                <a:satMod val="100000"/>
                <a:lumMod val="104000"/>
              </a:schemeClr>
            </a:gs>
            <a:gs pos="69000">
              <a:schemeClr val="accent2">
                <a:hueOff val="1021348"/>
                <a:satOff val="4708"/>
                <a:lumOff val="724"/>
                <a:alphaOff val="0"/>
                <a:shade val="86000"/>
                <a:satMod val="130000"/>
                <a:lumMod val="102000"/>
              </a:schemeClr>
            </a:gs>
            <a:gs pos="100000">
              <a:schemeClr val="accent2">
                <a:hueOff val="1021348"/>
                <a:satOff val="4708"/>
                <a:lumOff val="724"/>
                <a:alphaOff val="0"/>
                <a:shade val="72000"/>
                <a:satMod val="130000"/>
                <a:lumMod val="100000"/>
              </a:schemeClr>
            </a:gs>
          </a:gsLst>
          <a:lin ang="5400000" scaled="0"/>
        </a:gradFill>
        <a:ln w="12700" cap="flat" cmpd="sng" algn="ctr">
          <a:solidFill>
            <a:schemeClr val="accent2">
              <a:hueOff val="1021348"/>
              <a:satOff val="4708"/>
              <a:lumOff val="724"/>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0B245473-6A97-4997-972F-8217F7C9FFE1}">
      <dsp:nvSpPr>
        <dsp:cNvPr id="0" name=""/>
        <dsp:cNvSpPr/>
      </dsp:nvSpPr>
      <dsp:spPr>
        <a:xfrm>
          <a:off x="0" y="2295375"/>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Evaluation of Random Forest Regressor</a:t>
          </a:r>
        </a:p>
      </dsp:txBody>
      <dsp:txXfrm>
        <a:off x="0" y="2295375"/>
        <a:ext cx="5924550" cy="382453"/>
      </dsp:txXfrm>
    </dsp:sp>
    <dsp:sp modelId="{8906DC8B-1182-492E-BB6A-95BC510A27E6}">
      <dsp:nvSpPr>
        <dsp:cNvPr id="0" name=""/>
        <dsp:cNvSpPr/>
      </dsp:nvSpPr>
      <dsp:spPr>
        <a:xfrm>
          <a:off x="0" y="2677829"/>
          <a:ext cx="5924550" cy="0"/>
        </a:xfrm>
        <a:prstGeom prst="line">
          <a:avLst/>
        </a:prstGeom>
        <a:gradFill rotWithShape="0">
          <a:gsLst>
            <a:gs pos="0">
              <a:schemeClr val="accent2">
                <a:hueOff val="1191572"/>
                <a:satOff val="5493"/>
                <a:lumOff val="845"/>
                <a:alphaOff val="0"/>
                <a:tint val="94000"/>
                <a:satMod val="100000"/>
                <a:lumMod val="104000"/>
              </a:schemeClr>
            </a:gs>
            <a:gs pos="69000">
              <a:schemeClr val="accent2">
                <a:hueOff val="1191572"/>
                <a:satOff val="5493"/>
                <a:lumOff val="845"/>
                <a:alphaOff val="0"/>
                <a:shade val="86000"/>
                <a:satMod val="130000"/>
                <a:lumMod val="102000"/>
              </a:schemeClr>
            </a:gs>
            <a:gs pos="100000">
              <a:schemeClr val="accent2">
                <a:hueOff val="1191572"/>
                <a:satOff val="5493"/>
                <a:lumOff val="845"/>
                <a:alphaOff val="0"/>
                <a:shade val="72000"/>
                <a:satMod val="130000"/>
                <a:lumMod val="100000"/>
              </a:schemeClr>
            </a:gs>
          </a:gsLst>
          <a:lin ang="5400000" scaled="0"/>
        </a:gradFill>
        <a:ln w="12700" cap="flat" cmpd="sng" algn="ctr">
          <a:solidFill>
            <a:schemeClr val="accent2">
              <a:hueOff val="1191572"/>
              <a:satOff val="5493"/>
              <a:lumOff val="845"/>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3E2D4CFE-34B3-474D-8D3B-3399731FEAF3}">
      <dsp:nvSpPr>
        <dsp:cNvPr id="0" name=""/>
        <dsp:cNvSpPr/>
      </dsp:nvSpPr>
      <dsp:spPr>
        <a:xfrm>
          <a:off x="0" y="2677829"/>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Gradient Boosting Regressor</a:t>
          </a:r>
        </a:p>
      </dsp:txBody>
      <dsp:txXfrm>
        <a:off x="0" y="2677829"/>
        <a:ext cx="5924550" cy="382453"/>
      </dsp:txXfrm>
    </dsp:sp>
    <dsp:sp modelId="{1079A2E4-4371-44AA-9546-E1B4514F744C}">
      <dsp:nvSpPr>
        <dsp:cNvPr id="0" name=""/>
        <dsp:cNvSpPr/>
      </dsp:nvSpPr>
      <dsp:spPr>
        <a:xfrm>
          <a:off x="0" y="3060283"/>
          <a:ext cx="5924550" cy="0"/>
        </a:xfrm>
        <a:prstGeom prst="line">
          <a:avLst/>
        </a:prstGeom>
        <a:gradFill rotWithShape="0">
          <a:gsLst>
            <a:gs pos="0">
              <a:schemeClr val="accent2">
                <a:hueOff val="1361797"/>
                <a:satOff val="6278"/>
                <a:lumOff val="966"/>
                <a:alphaOff val="0"/>
                <a:tint val="94000"/>
                <a:satMod val="100000"/>
                <a:lumMod val="104000"/>
              </a:schemeClr>
            </a:gs>
            <a:gs pos="69000">
              <a:schemeClr val="accent2">
                <a:hueOff val="1361797"/>
                <a:satOff val="6278"/>
                <a:lumOff val="966"/>
                <a:alphaOff val="0"/>
                <a:shade val="86000"/>
                <a:satMod val="130000"/>
                <a:lumMod val="102000"/>
              </a:schemeClr>
            </a:gs>
            <a:gs pos="100000">
              <a:schemeClr val="accent2">
                <a:hueOff val="1361797"/>
                <a:satOff val="6278"/>
                <a:lumOff val="966"/>
                <a:alphaOff val="0"/>
                <a:shade val="72000"/>
                <a:satMod val="130000"/>
                <a:lumMod val="100000"/>
              </a:schemeClr>
            </a:gs>
          </a:gsLst>
          <a:lin ang="5400000" scaled="0"/>
        </a:gradFill>
        <a:ln w="12700" cap="flat" cmpd="sng" algn="ctr">
          <a:solidFill>
            <a:schemeClr val="accent2">
              <a:hueOff val="1361797"/>
              <a:satOff val="6278"/>
              <a:lumOff val="966"/>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5F2A651E-9D1C-4EDB-A8F6-20CD8F2F3F96}">
      <dsp:nvSpPr>
        <dsp:cNvPr id="0" name=""/>
        <dsp:cNvSpPr/>
      </dsp:nvSpPr>
      <dsp:spPr>
        <a:xfrm>
          <a:off x="0" y="3060283"/>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Evaluation of Gradient Boosting Regressor</a:t>
          </a:r>
        </a:p>
      </dsp:txBody>
      <dsp:txXfrm>
        <a:off x="0" y="3060283"/>
        <a:ext cx="5924550" cy="382453"/>
      </dsp:txXfrm>
    </dsp:sp>
    <dsp:sp modelId="{7518B95B-686E-4840-B03D-8639708C667C}">
      <dsp:nvSpPr>
        <dsp:cNvPr id="0" name=""/>
        <dsp:cNvSpPr/>
      </dsp:nvSpPr>
      <dsp:spPr>
        <a:xfrm>
          <a:off x="0" y="3442736"/>
          <a:ext cx="5924550" cy="0"/>
        </a:xfrm>
        <a:prstGeom prst="line">
          <a:avLst/>
        </a:prstGeom>
        <a:gradFill rotWithShape="0">
          <a:gsLst>
            <a:gs pos="0">
              <a:schemeClr val="accent2">
                <a:hueOff val="1532022"/>
                <a:satOff val="7062"/>
                <a:lumOff val="1086"/>
                <a:alphaOff val="0"/>
                <a:tint val="94000"/>
                <a:satMod val="100000"/>
                <a:lumMod val="104000"/>
              </a:schemeClr>
            </a:gs>
            <a:gs pos="69000">
              <a:schemeClr val="accent2">
                <a:hueOff val="1532022"/>
                <a:satOff val="7062"/>
                <a:lumOff val="1086"/>
                <a:alphaOff val="0"/>
                <a:shade val="86000"/>
                <a:satMod val="130000"/>
                <a:lumMod val="102000"/>
              </a:schemeClr>
            </a:gs>
            <a:gs pos="100000">
              <a:schemeClr val="accent2">
                <a:hueOff val="1532022"/>
                <a:satOff val="7062"/>
                <a:lumOff val="1086"/>
                <a:alphaOff val="0"/>
                <a:shade val="72000"/>
                <a:satMod val="130000"/>
                <a:lumMod val="100000"/>
              </a:schemeClr>
            </a:gs>
          </a:gsLst>
          <a:lin ang="5400000" scaled="0"/>
        </a:gradFill>
        <a:ln w="12700" cap="flat" cmpd="sng" algn="ctr">
          <a:solidFill>
            <a:schemeClr val="accent2">
              <a:hueOff val="1532022"/>
              <a:satOff val="7062"/>
              <a:lumOff val="1086"/>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7E16153D-DC80-473B-B9A3-ABEAE26F9851}">
      <dsp:nvSpPr>
        <dsp:cNvPr id="0" name=""/>
        <dsp:cNvSpPr/>
      </dsp:nvSpPr>
      <dsp:spPr>
        <a:xfrm>
          <a:off x="0" y="3442736"/>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Comparison of Models</a:t>
          </a:r>
        </a:p>
      </dsp:txBody>
      <dsp:txXfrm>
        <a:off x="0" y="3442736"/>
        <a:ext cx="5924550" cy="382453"/>
      </dsp:txXfrm>
    </dsp:sp>
    <dsp:sp modelId="{13A2AF7E-F735-42CE-8E3B-C400890307DD}">
      <dsp:nvSpPr>
        <dsp:cNvPr id="0" name=""/>
        <dsp:cNvSpPr/>
      </dsp:nvSpPr>
      <dsp:spPr>
        <a:xfrm>
          <a:off x="0" y="3825190"/>
          <a:ext cx="5924550" cy="0"/>
        </a:xfrm>
        <a:prstGeom prst="line">
          <a:avLst/>
        </a:prstGeom>
        <a:gradFill rotWithShape="0">
          <a:gsLst>
            <a:gs pos="0">
              <a:schemeClr val="accent2">
                <a:hueOff val="1702246"/>
                <a:satOff val="7847"/>
                <a:lumOff val="1207"/>
                <a:alphaOff val="0"/>
                <a:tint val="94000"/>
                <a:satMod val="100000"/>
                <a:lumMod val="104000"/>
              </a:schemeClr>
            </a:gs>
            <a:gs pos="69000">
              <a:schemeClr val="accent2">
                <a:hueOff val="1702246"/>
                <a:satOff val="7847"/>
                <a:lumOff val="1207"/>
                <a:alphaOff val="0"/>
                <a:shade val="86000"/>
                <a:satMod val="130000"/>
                <a:lumMod val="102000"/>
              </a:schemeClr>
            </a:gs>
            <a:gs pos="100000">
              <a:schemeClr val="accent2">
                <a:hueOff val="1702246"/>
                <a:satOff val="7847"/>
                <a:lumOff val="1207"/>
                <a:alphaOff val="0"/>
                <a:shade val="72000"/>
                <a:satMod val="130000"/>
                <a:lumMod val="100000"/>
              </a:schemeClr>
            </a:gs>
          </a:gsLst>
          <a:lin ang="5400000" scaled="0"/>
        </a:gradFill>
        <a:ln w="12700" cap="flat" cmpd="sng" algn="ctr">
          <a:solidFill>
            <a:schemeClr val="accent2">
              <a:hueOff val="1702246"/>
              <a:satOff val="7847"/>
              <a:lumOff val="1207"/>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7163466A-F12A-4A33-90EE-62FA7BD1D590}">
      <dsp:nvSpPr>
        <dsp:cNvPr id="0" name=""/>
        <dsp:cNvSpPr/>
      </dsp:nvSpPr>
      <dsp:spPr>
        <a:xfrm>
          <a:off x="0" y="3825190"/>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Final Prediction</a:t>
          </a:r>
          <a:endParaRPr lang="en-US" sz="1800" kern="1200"/>
        </a:p>
      </dsp:txBody>
      <dsp:txXfrm>
        <a:off x="0" y="3825190"/>
        <a:ext cx="5924550" cy="382453"/>
      </dsp:txXfrm>
    </dsp:sp>
    <dsp:sp modelId="{760E1364-1289-4FD9-8C89-F79B024EE1AE}">
      <dsp:nvSpPr>
        <dsp:cNvPr id="0" name=""/>
        <dsp:cNvSpPr/>
      </dsp:nvSpPr>
      <dsp:spPr>
        <a:xfrm>
          <a:off x="0" y="4207644"/>
          <a:ext cx="5924550" cy="0"/>
        </a:xfrm>
        <a:prstGeom prst="line">
          <a:avLst/>
        </a:prstGeom>
        <a:gradFill rotWithShape="0">
          <a:gsLst>
            <a:gs pos="0">
              <a:schemeClr val="accent2">
                <a:hueOff val="1872471"/>
                <a:satOff val="8632"/>
                <a:lumOff val="1328"/>
                <a:alphaOff val="0"/>
                <a:tint val="94000"/>
                <a:satMod val="100000"/>
                <a:lumMod val="104000"/>
              </a:schemeClr>
            </a:gs>
            <a:gs pos="69000">
              <a:schemeClr val="accent2">
                <a:hueOff val="1872471"/>
                <a:satOff val="8632"/>
                <a:lumOff val="1328"/>
                <a:alphaOff val="0"/>
                <a:shade val="86000"/>
                <a:satMod val="130000"/>
                <a:lumMod val="102000"/>
              </a:schemeClr>
            </a:gs>
            <a:gs pos="100000">
              <a:schemeClr val="accent2">
                <a:hueOff val="1872471"/>
                <a:satOff val="8632"/>
                <a:lumOff val="1328"/>
                <a:alphaOff val="0"/>
                <a:shade val="72000"/>
                <a:satMod val="130000"/>
                <a:lumMod val="100000"/>
              </a:schemeClr>
            </a:gs>
          </a:gsLst>
          <a:lin ang="5400000" scaled="0"/>
        </a:gradFill>
        <a:ln w="12700" cap="flat" cmpd="sng" algn="ctr">
          <a:solidFill>
            <a:schemeClr val="accent2">
              <a:hueOff val="1872471"/>
              <a:satOff val="8632"/>
              <a:lumOff val="1328"/>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FF3C4C0C-C61B-450C-AEF8-685F5563D3A4}">
      <dsp:nvSpPr>
        <dsp:cNvPr id="0" name=""/>
        <dsp:cNvSpPr/>
      </dsp:nvSpPr>
      <dsp:spPr>
        <a:xfrm>
          <a:off x="0" y="4207644"/>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Requirement Specification</a:t>
          </a:r>
          <a:endParaRPr lang="en-US" sz="1800" kern="1200"/>
        </a:p>
      </dsp:txBody>
      <dsp:txXfrm>
        <a:off x="0" y="4207644"/>
        <a:ext cx="5924550" cy="382453"/>
      </dsp:txXfrm>
    </dsp:sp>
    <dsp:sp modelId="{6B15AE2F-DFEE-493C-8032-656D4381F2D4}">
      <dsp:nvSpPr>
        <dsp:cNvPr id="0" name=""/>
        <dsp:cNvSpPr/>
      </dsp:nvSpPr>
      <dsp:spPr>
        <a:xfrm>
          <a:off x="0" y="4590097"/>
          <a:ext cx="5924550" cy="0"/>
        </a:xfrm>
        <a:prstGeom prst="line">
          <a:avLst/>
        </a:prstGeom>
        <a:gradFill rotWithShape="0">
          <a:gsLst>
            <a:gs pos="0">
              <a:schemeClr val="accent2">
                <a:hueOff val="2042696"/>
                <a:satOff val="9416"/>
                <a:lumOff val="1448"/>
                <a:alphaOff val="0"/>
                <a:tint val="94000"/>
                <a:satMod val="100000"/>
                <a:lumMod val="104000"/>
              </a:schemeClr>
            </a:gs>
            <a:gs pos="69000">
              <a:schemeClr val="accent2">
                <a:hueOff val="2042696"/>
                <a:satOff val="9416"/>
                <a:lumOff val="1448"/>
                <a:alphaOff val="0"/>
                <a:shade val="86000"/>
                <a:satMod val="130000"/>
                <a:lumMod val="102000"/>
              </a:schemeClr>
            </a:gs>
            <a:gs pos="100000">
              <a:schemeClr val="accent2">
                <a:hueOff val="2042696"/>
                <a:satOff val="9416"/>
                <a:lumOff val="1448"/>
                <a:alphaOff val="0"/>
                <a:shade val="72000"/>
                <a:satMod val="130000"/>
                <a:lumMod val="100000"/>
              </a:schemeClr>
            </a:gs>
          </a:gsLst>
          <a:lin ang="5400000" scaled="0"/>
        </a:gradFill>
        <a:ln w="12700" cap="flat" cmpd="sng" algn="ctr">
          <a:solidFill>
            <a:schemeClr val="accent2">
              <a:hueOff val="2042696"/>
              <a:satOff val="9416"/>
              <a:lumOff val="1448"/>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66F2CCFF-8F6A-4559-BC7A-B2C2F1D46A55}">
      <dsp:nvSpPr>
        <dsp:cNvPr id="0" name=""/>
        <dsp:cNvSpPr/>
      </dsp:nvSpPr>
      <dsp:spPr>
        <a:xfrm>
          <a:off x="0" y="4590097"/>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Future scope</a:t>
          </a:r>
        </a:p>
      </dsp:txBody>
      <dsp:txXfrm>
        <a:off x="0" y="4590097"/>
        <a:ext cx="5924550" cy="382453"/>
      </dsp:txXfrm>
    </dsp:sp>
    <dsp:sp modelId="{8A30C914-855E-470D-BD55-1E4B209C351E}">
      <dsp:nvSpPr>
        <dsp:cNvPr id="0" name=""/>
        <dsp:cNvSpPr/>
      </dsp:nvSpPr>
      <dsp:spPr>
        <a:xfrm>
          <a:off x="0" y="4972551"/>
          <a:ext cx="5924550" cy="0"/>
        </a:xfrm>
        <a:prstGeom prst="line">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902B4674-F42C-4DB7-B2E5-23C99351326F}">
      <dsp:nvSpPr>
        <dsp:cNvPr id="0" name=""/>
        <dsp:cNvSpPr/>
      </dsp:nvSpPr>
      <dsp:spPr>
        <a:xfrm>
          <a:off x="0" y="4972551"/>
          <a:ext cx="5924550" cy="382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References</a:t>
          </a:r>
        </a:p>
      </dsp:txBody>
      <dsp:txXfrm>
        <a:off x="0" y="4972551"/>
        <a:ext cx="5924550" cy="3824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4C723-DC7C-4C7A-AAFF-B480918DCDE9}">
      <dsp:nvSpPr>
        <dsp:cNvPr id="0" name=""/>
        <dsp:cNvSpPr/>
      </dsp:nvSpPr>
      <dsp:spPr>
        <a:xfrm>
          <a:off x="0" y="1614"/>
          <a:ext cx="10353675"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FFCBD-E43C-40E2-894C-9E12D58E2795}">
      <dsp:nvSpPr>
        <dsp:cNvPr id="0" name=""/>
        <dsp:cNvSpPr/>
      </dsp:nvSpPr>
      <dsp:spPr>
        <a:xfrm>
          <a:off x="0" y="1614"/>
          <a:ext cx="10353675" cy="550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Train/Test Split</a:t>
          </a:r>
        </a:p>
      </dsp:txBody>
      <dsp:txXfrm>
        <a:off x="0" y="1614"/>
        <a:ext cx="10353675" cy="550431"/>
      </dsp:txXfrm>
    </dsp:sp>
    <dsp:sp modelId="{DE238263-A7DE-46A5-B216-2BEE69309459}">
      <dsp:nvSpPr>
        <dsp:cNvPr id="0" name=""/>
        <dsp:cNvSpPr/>
      </dsp:nvSpPr>
      <dsp:spPr>
        <a:xfrm>
          <a:off x="0" y="552046"/>
          <a:ext cx="10353675" cy="0"/>
        </a:xfrm>
        <a:prstGeom prst="line">
          <a:avLst/>
        </a:prstGeom>
        <a:solidFill>
          <a:schemeClr val="accent2">
            <a:hueOff val="442584"/>
            <a:satOff val="2040"/>
            <a:lumOff val="314"/>
            <a:alphaOff val="0"/>
          </a:schemeClr>
        </a:solidFill>
        <a:ln w="19050" cap="flat" cmpd="sng" algn="ctr">
          <a:solidFill>
            <a:schemeClr val="accent2">
              <a:hueOff val="442584"/>
              <a:satOff val="2040"/>
              <a:lumOff val="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421EA9-6F2B-4C61-BD57-83CF7C775E8E}">
      <dsp:nvSpPr>
        <dsp:cNvPr id="0" name=""/>
        <dsp:cNvSpPr/>
      </dsp:nvSpPr>
      <dsp:spPr>
        <a:xfrm>
          <a:off x="0" y="552046"/>
          <a:ext cx="10353675" cy="550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Standardize the data</a:t>
          </a:r>
        </a:p>
      </dsp:txBody>
      <dsp:txXfrm>
        <a:off x="0" y="552046"/>
        <a:ext cx="10353675" cy="550431"/>
      </dsp:txXfrm>
    </dsp:sp>
    <dsp:sp modelId="{F4AB62F0-EE8D-4CE5-8A8C-5718D9F7E893}">
      <dsp:nvSpPr>
        <dsp:cNvPr id="0" name=""/>
        <dsp:cNvSpPr/>
      </dsp:nvSpPr>
      <dsp:spPr>
        <a:xfrm>
          <a:off x="0" y="1102478"/>
          <a:ext cx="10353675" cy="0"/>
        </a:xfrm>
        <a:prstGeom prst="line">
          <a:avLst/>
        </a:prstGeom>
        <a:solidFill>
          <a:schemeClr val="accent2">
            <a:hueOff val="885168"/>
            <a:satOff val="4080"/>
            <a:lumOff val="628"/>
            <a:alphaOff val="0"/>
          </a:schemeClr>
        </a:solidFill>
        <a:ln w="19050" cap="flat" cmpd="sng" algn="ctr">
          <a:solidFill>
            <a:schemeClr val="accent2">
              <a:hueOff val="885168"/>
              <a:satOff val="4080"/>
              <a:lumOff val="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408FFC-B06D-4DC5-8760-5FC2C32A68CD}">
      <dsp:nvSpPr>
        <dsp:cNvPr id="0" name=""/>
        <dsp:cNvSpPr/>
      </dsp:nvSpPr>
      <dsp:spPr>
        <a:xfrm>
          <a:off x="0" y="1102478"/>
          <a:ext cx="10353675" cy="550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Feature Selection</a:t>
          </a:r>
          <a:endParaRPr lang="en-US" sz="2600" kern="1200" dirty="0"/>
        </a:p>
      </dsp:txBody>
      <dsp:txXfrm>
        <a:off x="0" y="1102478"/>
        <a:ext cx="10353675" cy="550431"/>
      </dsp:txXfrm>
    </dsp:sp>
    <dsp:sp modelId="{F663C4F5-3075-4F99-A0A1-3D884DD313DD}">
      <dsp:nvSpPr>
        <dsp:cNvPr id="0" name=""/>
        <dsp:cNvSpPr/>
      </dsp:nvSpPr>
      <dsp:spPr>
        <a:xfrm>
          <a:off x="0" y="1652910"/>
          <a:ext cx="10353675" cy="0"/>
        </a:xfrm>
        <a:prstGeom prst="line">
          <a:avLst/>
        </a:prstGeom>
        <a:solidFill>
          <a:schemeClr val="accent2">
            <a:hueOff val="1327752"/>
            <a:satOff val="6121"/>
            <a:lumOff val="941"/>
            <a:alphaOff val="0"/>
          </a:schemeClr>
        </a:solidFill>
        <a:ln w="19050" cap="flat" cmpd="sng" algn="ctr">
          <a:solidFill>
            <a:schemeClr val="accent2">
              <a:hueOff val="1327752"/>
              <a:satOff val="6121"/>
              <a:lumOff val="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81AF6D-4CED-45E1-9311-A88C1CC51CC1}">
      <dsp:nvSpPr>
        <dsp:cNvPr id="0" name=""/>
        <dsp:cNvSpPr/>
      </dsp:nvSpPr>
      <dsp:spPr>
        <a:xfrm>
          <a:off x="0" y="1652910"/>
          <a:ext cx="10353675" cy="550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Random Forest Regressor</a:t>
          </a:r>
          <a:endParaRPr lang="en-US" sz="2600" kern="1200"/>
        </a:p>
      </dsp:txBody>
      <dsp:txXfrm>
        <a:off x="0" y="1652910"/>
        <a:ext cx="10353675" cy="550431"/>
      </dsp:txXfrm>
    </dsp:sp>
    <dsp:sp modelId="{51D5631D-72AF-4412-9193-A3FBB026E600}">
      <dsp:nvSpPr>
        <dsp:cNvPr id="0" name=""/>
        <dsp:cNvSpPr/>
      </dsp:nvSpPr>
      <dsp:spPr>
        <a:xfrm>
          <a:off x="0" y="2203341"/>
          <a:ext cx="10353675" cy="0"/>
        </a:xfrm>
        <a:prstGeom prst="line">
          <a:avLst/>
        </a:prstGeom>
        <a:solidFill>
          <a:schemeClr val="accent2">
            <a:hueOff val="1770336"/>
            <a:satOff val="8161"/>
            <a:lumOff val="1255"/>
            <a:alphaOff val="0"/>
          </a:schemeClr>
        </a:solidFill>
        <a:ln w="19050" cap="flat" cmpd="sng" algn="ctr">
          <a:solidFill>
            <a:schemeClr val="accent2">
              <a:hueOff val="1770336"/>
              <a:satOff val="8161"/>
              <a:lumOff val="12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311CF-18FE-4750-B4C2-7E1DC2AFA61E}">
      <dsp:nvSpPr>
        <dsp:cNvPr id="0" name=""/>
        <dsp:cNvSpPr/>
      </dsp:nvSpPr>
      <dsp:spPr>
        <a:xfrm>
          <a:off x="0" y="2203341"/>
          <a:ext cx="10353675" cy="550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Gradient Boosting Regressor</a:t>
          </a:r>
          <a:endParaRPr lang="en-US" sz="2600" kern="1200"/>
        </a:p>
      </dsp:txBody>
      <dsp:txXfrm>
        <a:off x="0" y="2203341"/>
        <a:ext cx="10353675" cy="550431"/>
      </dsp:txXfrm>
    </dsp:sp>
    <dsp:sp modelId="{5959ADA7-FA62-4C37-9DA6-898B3C8880BA}">
      <dsp:nvSpPr>
        <dsp:cNvPr id="0" name=""/>
        <dsp:cNvSpPr/>
      </dsp:nvSpPr>
      <dsp:spPr>
        <a:xfrm>
          <a:off x="0" y="2753773"/>
          <a:ext cx="10353675" cy="0"/>
        </a:xfrm>
        <a:prstGeom prst="line">
          <a:avLst/>
        </a:prstGeom>
        <a:solidFill>
          <a:schemeClr val="accent2">
            <a:hueOff val="2212920"/>
            <a:satOff val="10201"/>
            <a:lumOff val="1569"/>
            <a:alphaOff val="0"/>
          </a:schemeClr>
        </a:solidFill>
        <a:ln w="1905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395CC3-708C-4056-A81C-D415596583A7}">
      <dsp:nvSpPr>
        <dsp:cNvPr id="0" name=""/>
        <dsp:cNvSpPr/>
      </dsp:nvSpPr>
      <dsp:spPr>
        <a:xfrm>
          <a:off x="0" y="2753773"/>
          <a:ext cx="10353675" cy="550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Comparison of Evaluation</a:t>
          </a:r>
          <a:endParaRPr lang="en-US" sz="2600" kern="1200"/>
        </a:p>
      </dsp:txBody>
      <dsp:txXfrm>
        <a:off x="0" y="2753773"/>
        <a:ext cx="10353675" cy="5504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FE10F9-4C19-4EEE-9E11-38BC05310FD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23370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FE10F9-4C19-4EEE-9E11-38BC05310FD7}"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11241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FE10F9-4C19-4EEE-9E11-38BC05310FD7}"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17265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FE10F9-4C19-4EEE-9E11-38BC05310FD7}"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84403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FE10F9-4C19-4EEE-9E11-38BC05310FD7}"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67934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FE10F9-4C19-4EEE-9E11-38BC05310FD7}"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06405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FE10F9-4C19-4EEE-9E11-38BC05310FD7}"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30759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E10F9-4C19-4EEE-9E11-38BC05310FD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62575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E10F9-4C19-4EEE-9E11-38BC05310FD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31942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400172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E10F9-4C19-4EEE-9E11-38BC05310FD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24459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268097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FE10F9-4C19-4EEE-9E11-38BC05310FD7}" type="datetimeFigureOut">
              <a:rPr lang="en-IN" smtClean="0"/>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12942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FE10F9-4C19-4EEE-9E11-38BC05310FD7}"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30268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E10F9-4C19-4EEE-9E11-38BC05310FD7}" type="datetimeFigureOut">
              <a:rPr lang="en-IN" smtClean="0"/>
              <a:t>27-09-2022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375948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FE10F9-4C19-4EEE-9E11-38BC05310FD7}"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0059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FE10F9-4C19-4EEE-9E11-38BC05310FD7}"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49923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BFE10F9-4C19-4EEE-9E11-38BC05310FD7}" type="datetimeFigureOut">
              <a:rPr lang="en-IN" smtClean="0"/>
              <a:t>27-09-2022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80704641"/>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ransition spd="slow">
    <p:wipe/>
  </p:transition>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hyperparameter-tuning-the-random-forest-in-python-using-scikit-learn-28d2aa77dd74" TargetMode="External"/><Relationship Id="rId2" Type="http://schemas.openxmlformats.org/officeDocument/2006/relationships/hyperlink" Target="https://www.kaggle.com/datasets/kiranshahi/life-expectancy-dataset" TargetMode="External"/><Relationship Id="rId1" Type="http://schemas.openxmlformats.org/officeDocument/2006/relationships/slideLayout" Target="../slideLayouts/slideLayout2.xml"/><Relationship Id="rId5" Type="http://schemas.openxmlformats.org/officeDocument/2006/relationships/hyperlink" Target="https://www.youtube.com/watch?v=hpT7dYsghjM&amp;list=PLZoTAELRMXVPjaAzURB77Kz0YXxj65tYz&amp;index=7" TargetMode="External"/><Relationship Id="rId4" Type="http://schemas.openxmlformats.org/officeDocument/2006/relationships/hyperlink" Target="https://intellipaat.com/blog/what-is-random-forest-algorithm-in-python/"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B3200A-72CB-B2D0-9165-3991E63808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68924" y="182242"/>
            <a:ext cx="2175133" cy="792543"/>
          </a:xfrm>
          <a:prstGeom prst="rect">
            <a:avLst/>
          </a:prstGeom>
          <a:noFill/>
          <a:ln>
            <a:noFill/>
          </a:ln>
        </p:spPr>
      </p:pic>
      <p:pic>
        <p:nvPicPr>
          <p:cNvPr id="6" name="Picture 5">
            <a:extLst>
              <a:ext uri="{FF2B5EF4-FFF2-40B4-BE49-F238E27FC236}">
                <a16:creationId xmlns:a16="http://schemas.microsoft.com/office/drawing/2014/main" id="{41A6ED61-68FA-F0A0-189C-534A11A6CB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221" y="132222"/>
            <a:ext cx="924279" cy="1367954"/>
          </a:xfrm>
          <a:prstGeom prst="rect">
            <a:avLst/>
          </a:prstGeom>
          <a:noFill/>
          <a:ln>
            <a:noFill/>
          </a:ln>
        </p:spPr>
      </p:pic>
      <p:sp>
        <p:nvSpPr>
          <p:cNvPr id="8" name="TextBox 7">
            <a:extLst>
              <a:ext uri="{FF2B5EF4-FFF2-40B4-BE49-F238E27FC236}">
                <a16:creationId xmlns:a16="http://schemas.microsoft.com/office/drawing/2014/main" id="{9FA64E4C-63FF-AAF2-2B00-0FC55E8940C4}"/>
              </a:ext>
            </a:extLst>
          </p:cNvPr>
          <p:cNvSpPr txBox="1"/>
          <p:nvPr/>
        </p:nvSpPr>
        <p:spPr>
          <a:xfrm>
            <a:off x="4493490" y="3690715"/>
            <a:ext cx="3205019" cy="923330"/>
          </a:xfrm>
          <a:prstGeom prst="rect">
            <a:avLst/>
          </a:prstGeom>
          <a:noFill/>
        </p:spPr>
        <p:txBody>
          <a:bodyPr wrap="square" rtlCol="0">
            <a:spAutoFit/>
          </a:bodyPr>
          <a:lstStyle/>
          <a:p>
            <a:pPr algn="ctr"/>
            <a:r>
              <a:rPr lang="en-US" dirty="0" err="1"/>
              <a:t>Goup</a:t>
            </a:r>
            <a:r>
              <a:rPr lang="en-US" dirty="0"/>
              <a:t> no 9:</a:t>
            </a:r>
          </a:p>
          <a:p>
            <a:pPr algn="ctr"/>
            <a:r>
              <a:rPr lang="en-US" dirty="0"/>
              <a:t>Shantanu S. Dixit 223317</a:t>
            </a:r>
          </a:p>
          <a:p>
            <a:pPr algn="ctr"/>
            <a:r>
              <a:rPr lang="en-US" dirty="0"/>
              <a:t>Namrata A. </a:t>
            </a:r>
            <a:r>
              <a:rPr lang="en-US" dirty="0" err="1"/>
              <a:t>Dhane</a:t>
            </a:r>
            <a:r>
              <a:rPr lang="en-US" dirty="0"/>
              <a:t> 223330</a:t>
            </a:r>
            <a:endParaRPr lang="en-IN" dirty="0"/>
          </a:p>
        </p:txBody>
      </p:sp>
      <p:sp>
        <p:nvSpPr>
          <p:cNvPr id="11" name="Title 1">
            <a:extLst>
              <a:ext uri="{FF2B5EF4-FFF2-40B4-BE49-F238E27FC236}">
                <a16:creationId xmlns:a16="http://schemas.microsoft.com/office/drawing/2014/main" id="{5764D486-24F0-5A35-CFCD-A922B8C2C93D}"/>
              </a:ext>
            </a:extLst>
          </p:cNvPr>
          <p:cNvSpPr>
            <a:spLocks noGrp="1"/>
          </p:cNvSpPr>
          <p:nvPr>
            <p:ph type="title"/>
          </p:nvPr>
        </p:nvSpPr>
        <p:spPr>
          <a:xfrm>
            <a:off x="2339238" y="2035769"/>
            <a:ext cx="7374105" cy="923330"/>
          </a:xfrm>
        </p:spPr>
        <p:style>
          <a:lnRef idx="2">
            <a:schemeClr val="accent6"/>
          </a:lnRef>
          <a:fillRef idx="1">
            <a:schemeClr val="lt1"/>
          </a:fillRef>
          <a:effectRef idx="0">
            <a:schemeClr val="accent6"/>
          </a:effectRef>
          <a:fontRef idx="minor">
            <a:schemeClr val="dk1"/>
          </a:fontRef>
        </p:style>
        <p:txBody>
          <a:bodyPr>
            <a:normAutofit/>
          </a:bodyPr>
          <a:lstStyle/>
          <a:p>
            <a:r>
              <a:rPr lang="en-IN"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Life Expectancy Prediction</a:t>
            </a:r>
            <a:endParaRPr lang="en-IN" sz="2000" dirty="0">
              <a:solidFill>
                <a:schemeClr val="bg1"/>
              </a:solidFill>
              <a:effectLst/>
            </a:endParaRPr>
          </a:p>
        </p:txBody>
      </p:sp>
      <p:sp>
        <p:nvSpPr>
          <p:cNvPr id="2" name="TextBox 1">
            <a:extLst>
              <a:ext uri="{FF2B5EF4-FFF2-40B4-BE49-F238E27FC236}">
                <a16:creationId xmlns:a16="http://schemas.microsoft.com/office/drawing/2014/main" id="{04A35693-5225-AF70-70E6-936626C44C34}"/>
              </a:ext>
            </a:extLst>
          </p:cNvPr>
          <p:cNvSpPr txBox="1"/>
          <p:nvPr/>
        </p:nvSpPr>
        <p:spPr>
          <a:xfrm>
            <a:off x="247770" y="5810682"/>
            <a:ext cx="3205019" cy="646331"/>
          </a:xfrm>
          <a:prstGeom prst="rect">
            <a:avLst/>
          </a:prstGeom>
          <a:noFill/>
        </p:spPr>
        <p:txBody>
          <a:bodyPr wrap="square" rtlCol="0">
            <a:spAutoFit/>
          </a:bodyPr>
          <a:lstStyle/>
          <a:p>
            <a:pPr algn="ctr"/>
            <a:r>
              <a:rPr lang="en-US" dirty="0"/>
              <a:t>Mr. Prashant </a:t>
            </a:r>
            <a:r>
              <a:rPr lang="en-US" dirty="0" err="1"/>
              <a:t>Karhale</a:t>
            </a:r>
            <a:endParaRPr lang="en-US" dirty="0"/>
          </a:p>
          <a:p>
            <a:pPr algn="ctr"/>
            <a:r>
              <a:rPr lang="en-US" dirty="0"/>
              <a:t>Center Coordinator</a:t>
            </a:r>
            <a:endParaRPr lang="en-IN" dirty="0"/>
          </a:p>
        </p:txBody>
      </p:sp>
      <p:sp>
        <p:nvSpPr>
          <p:cNvPr id="3" name="TextBox 2">
            <a:extLst>
              <a:ext uri="{FF2B5EF4-FFF2-40B4-BE49-F238E27FC236}">
                <a16:creationId xmlns:a16="http://schemas.microsoft.com/office/drawing/2014/main" id="{099C6FEB-E2BB-61C8-C8A1-120795E9C476}"/>
              </a:ext>
            </a:extLst>
          </p:cNvPr>
          <p:cNvSpPr txBox="1"/>
          <p:nvPr/>
        </p:nvSpPr>
        <p:spPr>
          <a:xfrm>
            <a:off x="8469395" y="5810682"/>
            <a:ext cx="3205019" cy="646331"/>
          </a:xfrm>
          <a:prstGeom prst="rect">
            <a:avLst/>
          </a:prstGeom>
          <a:noFill/>
        </p:spPr>
        <p:txBody>
          <a:bodyPr wrap="square" rtlCol="0">
            <a:spAutoFit/>
          </a:bodyPr>
          <a:lstStyle/>
          <a:p>
            <a:pPr algn="ctr"/>
            <a:r>
              <a:rPr lang="en-US" dirty="0"/>
              <a:t>Mr. Akshay </a:t>
            </a:r>
            <a:r>
              <a:rPr lang="en-US" dirty="0" err="1"/>
              <a:t>Tilekar</a:t>
            </a:r>
            <a:endParaRPr lang="en-US" dirty="0"/>
          </a:p>
          <a:p>
            <a:pPr algn="ctr"/>
            <a:r>
              <a:rPr lang="en-US" dirty="0"/>
              <a:t>Project Guide</a:t>
            </a:r>
            <a:endParaRPr lang="en-IN" dirty="0"/>
          </a:p>
        </p:txBody>
      </p:sp>
    </p:spTree>
    <p:extLst>
      <p:ext uri="{BB962C8B-B14F-4D97-AF65-F5344CB8AC3E}">
        <p14:creationId xmlns:p14="http://schemas.microsoft.com/office/powerpoint/2010/main" val="49637461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C7264-FF9A-7A0B-48A0-0581D50F9BC6}"/>
              </a:ext>
            </a:extLst>
          </p:cNvPr>
          <p:cNvSpPr>
            <a:spLocks noGrp="1"/>
          </p:cNvSpPr>
          <p:nvPr>
            <p:ph type="title"/>
          </p:nvPr>
        </p:nvSpPr>
        <p:spPr>
          <a:xfrm>
            <a:off x="913795" y="609600"/>
            <a:ext cx="10353761" cy="1326321"/>
          </a:xfrm>
        </p:spPr>
        <p:txBody>
          <a:bodyPr>
            <a:normAutofit/>
          </a:bodyPr>
          <a:lstStyle/>
          <a:p>
            <a:r>
              <a:rPr lang="en-US" dirty="0"/>
              <a:t>Model Building</a:t>
            </a:r>
            <a:endParaRPr lang="en-IN" dirty="0"/>
          </a:p>
        </p:txBody>
      </p:sp>
      <p:sp>
        <p:nvSpPr>
          <p:cNvPr id="27" name="Rectangle 2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a16="http://schemas.microsoft.com/office/drawing/2014/main" id="{1282D283-38BB-37FE-61A1-6762AD73B461}"/>
              </a:ext>
            </a:extLst>
          </p:cNvPr>
          <p:cNvGraphicFramePr>
            <a:graphicFrameLocks noGrp="1"/>
          </p:cNvGraphicFramePr>
          <p:nvPr>
            <p:ph idx="1"/>
            <p:extLst>
              <p:ext uri="{D42A27DB-BD31-4B8C-83A1-F6EECF244321}">
                <p14:modId xmlns:p14="http://schemas.microsoft.com/office/powerpoint/2010/main" val="2018889056"/>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040751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EA6-C3A4-6F8E-3D27-E3E83B398940}"/>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C3CA7195-E2BB-9F96-B610-7F5D2A561277}"/>
              </a:ext>
            </a:extLst>
          </p:cNvPr>
          <p:cNvSpPr>
            <a:spLocks noGrp="1"/>
          </p:cNvSpPr>
          <p:nvPr>
            <p:ph idx="1"/>
          </p:nvPr>
        </p:nvSpPr>
        <p:spPr/>
        <p:txBody>
          <a:bodyPr/>
          <a:lstStyle/>
          <a:p>
            <a:r>
              <a:rPr lang="en-US" dirty="0"/>
              <a:t>Train/Test Split - In machine learning models, to determine accuracy, We can Split the dataset into two pieces: a training set and a testing set.</a:t>
            </a:r>
          </a:p>
          <a:p>
            <a:r>
              <a:rPr lang="en-IN" dirty="0"/>
              <a:t>Standardize the data - </a:t>
            </a:r>
            <a:r>
              <a:rPr lang="en-US" dirty="0"/>
              <a:t>We are using standard scalar model for this purpose which standardize features by removing the mean and scaling to unit variance.</a:t>
            </a:r>
            <a:endParaRPr lang="en-IN" dirty="0"/>
          </a:p>
          <a:p>
            <a:r>
              <a:rPr lang="en-IN" dirty="0"/>
              <a:t>Feature Selection – In PCA, first few components explains the data maximum and as we keep increasing components data variance explained decreases exponentially</a:t>
            </a:r>
          </a:p>
        </p:txBody>
      </p:sp>
    </p:spTree>
    <p:extLst>
      <p:ext uri="{BB962C8B-B14F-4D97-AF65-F5344CB8AC3E}">
        <p14:creationId xmlns:p14="http://schemas.microsoft.com/office/powerpoint/2010/main" val="394804363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DB6B8-29D3-461A-AC68-112BDDD5A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E774B72-D389-434F-B801-623FBDC6C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22225">
            <a:solidFill>
              <a:srgbClr val="6A8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 histogram&#10;&#10;Description automatically generated">
            <a:extLst>
              <a:ext uri="{FF2B5EF4-FFF2-40B4-BE49-F238E27FC236}">
                <a16:creationId xmlns:a16="http://schemas.microsoft.com/office/drawing/2014/main" id="{27324023-B2F4-A8C8-7DF5-F6A5722BBC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7905" b="2"/>
          <a:stretch/>
        </p:blipFill>
        <p:spPr>
          <a:xfrm>
            <a:off x="643467" y="643467"/>
            <a:ext cx="5130799" cy="5571066"/>
          </a:xfrm>
          <a:prstGeom prst="rect">
            <a:avLst/>
          </a:prstGeom>
          <a:scene3d>
            <a:camera prst="orthographicFront"/>
            <a:lightRig rig="twoPt" dir="t">
              <a:rot lat="0" lon="0" rev="7200000"/>
            </a:lightRig>
          </a:scene3d>
          <a:sp3d>
            <a:bevelT w="25400" h="19050"/>
          </a:sp3d>
        </p:spPr>
      </p:pic>
      <p:sp>
        <p:nvSpPr>
          <p:cNvPr id="14" name="Rectangle 13">
            <a:extLst>
              <a:ext uri="{FF2B5EF4-FFF2-40B4-BE49-F238E27FC236}">
                <a16:creationId xmlns:a16="http://schemas.microsoft.com/office/drawing/2014/main" id="{B6FCA177-D89C-404F-ADF9-21F28B498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22225">
            <a:solidFill>
              <a:srgbClr val="6A8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line chart&#10;&#10;Description automatically generated">
            <a:extLst>
              <a:ext uri="{FF2B5EF4-FFF2-40B4-BE49-F238E27FC236}">
                <a16:creationId xmlns:a16="http://schemas.microsoft.com/office/drawing/2014/main" id="{E88D6534-D26A-A64F-028F-C0338FFD4117}"/>
              </a:ext>
            </a:extLst>
          </p:cNvPr>
          <p:cNvPicPr>
            <a:picLocks noChangeAspect="1"/>
          </p:cNvPicPr>
          <p:nvPr/>
        </p:nvPicPr>
        <p:blipFill rotWithShape="1">
          <a:blip r:embed="rId4">
            <a:extLst>
              <a:ext uri="{28A0092B-C50C-407E-A947-70E740481C1C}">
                <a14:useLocalDpi xmlns:a14="http://schemas.microsoft.com/office/drawing/2010/main" val="0"/>
              </a:ext>
            </a:extLst>
          </a:blip>
          <a:srcRect l="4586" r="3319" b="2"/>
          <a:stretch/>
        </p:blipFill>
        <p:spPr>
          <a:xfrm>
            <a:off x="6423321" y="643467"/>
            <a:ext cx="5130799" cy="5571066"/>
          </a:xfrm>
          <a:prstGeom prst="rect">
            <a:avLst/>
          </a:prstGeom>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36442028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E299-E604-4C91-0AB5-868283D96B80}"/>
              </a:ext>
            </a:extLst>
          </p:cNvPr>
          <p:cNvSpPr>
            <a:spLocks noGrp="1"/>
          </p:cNvSpPr>
          <p:nvPr>
            <p:ph type="title"/>
          </p:nvPr>
        </p:nvSpPr>
        <p:spPr>
          <a:xfrm>
            <a:off x="913795" y="609600"/>
            <a:ext cx="10353761" cy="1326321"/>
          </a:xfrm>
        </p:spPr>
        <p:txBody>
          <a:bodyPr>
            <a:normAutofit/>
          </a:bodyPr>
          <a:lstStyle/>
          <a:p>
            <a:r>
              <a:rPr lang="en-US" dirty="0"/>
              <a:t>Random Forest Regressor</a:t>
            </a:r>
            <a:endParaRPr lang="en-IN" dirty="0"/>
          </a:p>
        </p:txBody>
      </p:sp>
      <p:sp>
        <p:nvSpPr>
          <p:cNvPr id="3" name="Content Placeholder 2">
            <a:extLst>
              <a:ext uri="{FF2B5EF4-FFF2-40B4-BE49-F238E27FC236}">
                <a16:creationId xmlns:a16="http://schemas.microsoft.com/office/drawing/2014/main" id="{1DAEF339-6A2F-20F9-A36E-3006FDE9C14F}"/>
              </a:ext>
            </a:extLst>
          </p:cNvPr>
          <p:cNvSpPr>
            <a:spLocks noGrp="1"/>
          </p:cNvSpPr>
          <p:nvPr>
            <p:ph idx="1"/>
          </p:nvPr>
        </p:nvSpPr>
        <p:spPr>
          <a:xfrm>
            <a:off x="913795" y="2096064"/>
            <a:ext cx="5016860" cy="3695136"/>
          </a:xfrm>
        </p:spPr>
        <p:txBody>
          <a:bodyPr>
            <a:normAutofit/>
          </a:bodyPr>
          <a:lstStyle/>
          <a:p>
            <a:r>
              <a:rPr lang="en-US" b="0" i="0" dirty="0">
                <a:solidFill>
                  <a:srgbClr val="FFFFFF"/>
                </a:solidFill>
                <a:effectLst/>
                <a:latin typeface="urw-din"/>
              </a:rPr>
              <a:t>Random Forest is an ensemble technique capable of performing both regression and classification tasks with the use of multiple decision trees and a technique called Bootstrap and Aggregation, commonly known as </a:t>
            </a:r>
            <a:r>
              <a:rPr lang="en-US" b="1" i="0" dirty="0">
                <a:solidFill>
                  <a:srgbClr val="FFFFFF"/>
                </a:solidFill>
                <a:effectLst/>
                <a:latin typeface="urw-din"/>
              </a:rPr>
              <a:t>bagging</a:t>
            </a:r>
            <a:r>
              <a:rPr lang="en-US" b="0" i="0" dirty="0">
                <a:solidFill>
                  <a:srgbClr val="FFFFFF"/>
                </a:solidFill>
                <a:effectLst/>
                <a:latin typeface="urw-din"/>
              </a:rPr>
              <a:t>. </a:t>
            </a:r>
            <a:endParaRPr lang="en-IN" dirty="0"/>
          </a:p>
        </p:txBody>
      </p:sp>
      <p:pic>
        <p:nvPicPr>
          <p:cNvPr id="1026" name="Picture 2" descr="Lightbox">
            <a:extLst>
              <a:ext uri="{FF2B5EF4-FFF2-40B4-BE49-F238E27FC236}">
                <a16:creationId xmlns:a16="http://schemas.microsoft.com/office/drawing/2014/main" id="{35D3E2D0-85D7-C1BE-9C62-F74CCC7204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7257" y="2344426"/>
            <a:ext cx="4833257" cy="3226198"/>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07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E299-E604-4C91-0AB5-868283D96B80}"/>
              </a:ext>
            </a:extLst>
          </p:cNvPr>
          <p:cNvSpPr>
            <a:spLocks noGrp="1"/>
          </p:cNvSpPr>
          <p:nvPr>
            <p:ph type="title"/>
          </p:nvPr>
        </p:nvSpPr>
        <p:spPr>
          <a:xfrm>
            <a:off x="913795" y="609600"/>
            <a:ext cx="10353761" cy="1326321"/>
          </a:xfrm>
        </p:spPr>
        <p:txBody>
          <a:bodyPr>
            <a:normAutofit/>
          </a:bodyPr>
          <a:lstStyle/>
          <a:p>
            <a:r>
              <a:rPr lang="en-US" dirty="0"/>
              <a:t>Evaluation of Random Forest Regressor</a:t>
            </a:r>
            <a:endParaRPr lang="en-IN" dirty="0"/>
          </a:p>
        </p:txBody>
      </p:sp>
      <p:pic>
        <p:nvPicPr>
          <p:cNvPr id="7" name="Picture 6">
            <a:extLst>
              <a:ext uri="{FF2B5EF4-FFF2-40B4-BE49-F238E27FC236}">
                <a16:creationId xmlns:a16="http://schemas.microsoft.com/office/drawing/2014/main" id="{5AFFEDDA-502B-691F-CACF-13F096A0C7AA}"/>
              </a:ext>
            </a:extLst>
          </p:cNvPr>
          <p:cNvPicPr>
            <a:picLocks noChangeAspect="1"/>
          </p:cNvPicPr>
          <p:nvPr/>
        </p:nvPicPr>
        <p:blipFill>
          <a:blip r:embed="rId3"/>
          <a:stretch>
            <a:fillRect/>
          </a:stretch>
        </p:blipFill>
        <p:spPr>
          <a:xfrm>
            <a:off x="526867" y="2027762"/>
            <a:ext cx="9593014" cy="1695687"/>
          </a:xfrm>
          <a:prstGeom prst="rect">
            <a:avLst/>
          </a:prstGeom>
        </p:spPr>
      </p:pic>
      <p:pic>
        <p:nvPicPr>
          <p:cNvPr id="12" name="Picture 11" descr="Chart&#10;&#10;Description automatically generated">
            <a:extLst>
              <a:ext uri="{FF2B5EF4-FFF2-40B4-BE49-F238E27FC236}">
                <a16:creationId xmlns:a16="http://schemas.microsoft.com/office/drawing/2014/main" id="{4608910C-463B-B171-5A09-530FC98AF5B8}"/>
              </a:ext>
            </a:extLst>
          </p:cNvPr>
          <p:cNvPicPr>
            <a:picLocks noChangeAspect="1"/>
          </p:cNvPicPr>
          <p:nvPr/>
        </p:nvPicPr>
        <p:blipFill rotWithShape="1">
          <a:blip r:embed="rId4"/>
          <a:srcRect l="1179" r="16664" b="3761"/>
          <a:stretch/>
        </p:blipFill>
        <p:spPr>
          <a:xfrm>
            <a:off x="7497810" y="2930905"/>
            <a:ext cx="4443367" cy="3735085"/>
          </a:xfrm>
          <a:prstGeom prst="rect">
            <a:avLst/>
          </a:prstGeom>
          <a:ln>
            <a:solidFill>
              <a:schemeClr val="tx1"/>
            </a:solidFill>
          </a:ln>
        </p:spPr>
      </p:pic>
    </p:spTree>
    <p:extLst>
      <p:ext uri="{BB962C8B-B14F-4D97-AF65-F5344CB8AC3E}">
        <p14:creationId xmlns:p14="http://schemas.microsoft.com/office/powerpoint/2010/main" val="342549565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71C9-4A9F-3F2C-D40D-DD26A0CD508D}"/>
              </a:ext>
            </a:extLst>
          </p:cNvPr>
          <p:cNvSpPr>
            <a:spLocks noGrp="1"/>
          </p:cNvSpPr>
          <p:nvPr>
            <p:ph type="title"/>
          </p:nvPr>
        </p:nvSpPr>
        <p:spPr>
          <a:xfrm>
            <a:off x="643467" y="643467"/>
            <a:ext cx="3361498" cy="1267810"/>
          </a:xfrm>
        </p:spPr>
        <p:txBody>
          <a:bodyPr anchor="b">
            <a:normAutofit/>
          </a:bodyPr>
          <a:lstStyle/>
          <a:p>
            <a:pPr algn="l"/>
            <a:r>
              <a:rPr lang="en-US" sz="2000"/>
              <a:t>Gradient Boosting Regressor</a:t>
            </a:r>
            <a:br>
              <a:rPr lang="en-IN" sz="2000"/>
            </a:br>
            <a:endParaRPr lang="en-IN" sz="2000"/>
          </a:p>
        </p:txBody>
      </p:sp>
      <p:sp>
        <p:nvSpPr>
          <p:cNvPr id="3" name="Content Placeholder 2">
            <a:extLst>
              <a:ext uri="{FF2B5EF4-FFF2-40B4-BE49-F238E27FC236}">
                <a16:creationId xmlns:a16="http://schemas.microsoft.com/office/drawing/2014/main" id="{DBF75E33-1525-1DEA-F03F-B6F65F3D9F73}"/>
              </a:ext>
            </a:extLst>
          </p:cNvPr>
          <p:cNvSpPr>
            <a:spLocks noGrp="1"/>
          </p:cNvSpPr>
          <p:nvPr>
            <p:ph idx="1"/>
          </p:nvPr>
        </p:nvSpPr>
        <p:spPr>
          <a:xfrm>
            <a:off x="643467" y="2096063"/>
            <a:ext cx="3361498" cy="4028512"/>
          </a:xfrm>
        </p:spPr>
        <p:txBody>
          <a:bodyPr>
            <a:normAutofit/>
          </a:bodyPr>
          <a:lstStyle/>
          <a:p>
            <a:r>
              <a:rPr lang="en-US" sz="1400" b="1" i="0">
                <a:effectLst/>
                <a:latin typeface="urw-din"/>
              </a:rPr>
              <a:t>Gradient Boosting</a:t>
            </a:r>
            <a:r>
              <a:rPr lang="en-US" sz="1400" b="0" i="0">
                <a:effectLst/>
                <a:latin typeface="urw-din"/>
              </a:rPr>
              <a:t> is a popular boosting algorithm. In gradient boosting, each predictor corrects its predecessor’s error.</a:t>
            </a:r>
            <a:endParaRPr lang="en-IN" sz="1400"/>
          </a:p>
        </p:txBody>
      </p:sp>
      <p:sp>
        <p:nvSpPr>
          <p:cNvPr id="6"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7CD4CA-7E66-CE51-EE16-B4CFDD294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931" y="1509150"/>
            <a:ext cx="5895257" cy="3870062"/>
          </a:xfrm>
          <a:prstGeom prst="rect">
            <a:avLst/>
          </a:prstGeom>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62738920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94F7-2AA5-00FA-7C46-78E06CCA37D9}"/>
              </a:ext>
            </a:extLst>
          </p:cNvPr>
          <p:cNvSpPr>
            <a:spLocks noGrp="1"/>
          </p:cNvSpPr>
          <p:nvPr>
            <p:ph type="title"/>
          </p:nvPr>
        </p:nvSpPr>
        <p:spPr/>
        <p:txBody>
          <a:bodyPr/>
          <a:lstStyle/>
          <a:p>
            <a:r>
              <a:rPr lang="en-US" dirty="0"/>
              <a:t>Evaluation of Gradient boosting Regressor</a:t>
            </a:r>
            <a:endParaRPr lang="en-IN" dirty="0"/>
          </a:p>
        </p:txBody>
      </p:sp>
      <p:pic>
        <p:nvPicPr>
          <p:cNvPr id="4" name="Picture 3">
            <a:extLst>
              <a:ext uri="{FF2B5EF4-FFF2-40B4-BE49-F238E27FC236}">
                <a16:creationId xmlns:a16="http://schemas.microsoft.com/office/drawing/2014/main" id="{CBFE15AD-5025-57EA-BFDB-FC7F91B74BB3}"/>
              </a:ext>
            </a:extLst>
          </p:cNvPr>
          <p:cNvPicPr>
            <a:picLocks noChangeAspect="1"/>
          </p:cNvPicPr>
          <p:nvPr/>
        </p:nvPicPr>
        <p:blipFill>
          <a:blip r:embed="rId2"/>
          <a:stretch>
            <a:fillRect/>
          </a:stretch>
        </p:blipFill>
        <p:spPr>
          <a:xfrm>
            <a:off x="913795" y="2189643"/>
            <a:ext cx="10498686" cy="1830805"/>
          </a:xfrm>
          <a:prstGeom prst="rect">
            <a:avLst/>
          </a:prstGeom>
        </p:spPr>
      </p:pic>
      <p:pic>
        <p:nvPicPr>
          <p:cNvPr id="5" name="Picture 4" descr="Chart&#10;&#10;Description automatically generated">
            <a:extLst>
              <a:ext uri="{FF2B5EF4-FFF2-40B4-BE49-F238E27FC236}">
                <a16:creationId xmlns:a16="http://schemas.microsoft.com/office/drawing/2014/main" id="{A56A21F3-35A3-4202-9D8C-6CD91B9A8CE5}"/>
              </a:ext>
            </a:extLst>
          </p:cNvPr>
          <p:cNvPicPr>
            <a:picLocks noChangeAspect="1"/>
          </p:cNvPicPr>
          <p:nvPr/>
        </p:nvPicPr>
        <p:blipFill rotWithShape="1">
          <a:blip r:embed="rId3"/>
          <a:srcRect r="16576" b="4813"/>
          <a:stretch/>
        </p:blipFill>
        <p:spPr>
          <a:xfrm>
            <a:off x="7902866" y="3238500"/>
            <a:ext cx="4108160" cy="3390900"/>
          </a:xfrm>
          <a:prstGeom prst="rect">
            <a:avLst/>
          </a:prstGeom>
          <a:ln>
            <a:solidFill>
              <a:schemeClr val="tx1"/>
            </a:solidFill>
          </a:ln>
        </p:spPr>
      </p:pic>
    </p:spTree>
    <p:extLst>
      <p:ext uri="{BB962C8B-B14F-4D97-AF65-F5344CB8AC3E}">
        <p14:creationId xmlns:p14="http://schemas.microsoft.com/office/powerpoint/2010/main" val="224033311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10F-F381-2F1B-F566-774F391696EB}"/>
              </a:ext>
            </a:extLst>
          </p:cNvPr>
          <p:cNvSpPr>
            <a:spLocks noGrp="1"/>
          </p:cNvSpPr>
          <p:nvPr>
            <p:ph type="title"/>
          </p:nvPr>
        </p:nvSpPr>
        <p:spPr/>
        <p:txBody>
          <a:bodyPr/>
          <a:lstStyle/>
          <a:p>
            <a:r>
              <a:rPr lang="en-US" dirty="0"/>
              <a:t>Comparison OF models</a:t>
            </a:r>
            <a:endParaRPr lang="en-IN" dirty="0"/>
          </a:p>
        </p:txBody>
      </p:sp>
      <p:graphicFrame>
        <p:nvGraphicFramePr>
          <p:cNvPr id="4" name="Table 7">
            <a:extLst>
              <a:ext uri="{FF2B5EF4-FFF2-40B4-BE49-F238E27FC236}">
                <a16:creationId xmlns:a16="http://schemas.microsoft.com/office/drawing/2014/main" id="{44E5324D-B995-7F60-4BF5-95C96A4CFDE6}"/>
              </a:ext>
            </a:extLst>
          </p:cNvPr>
          <p:cNvGraphicFramePr>
            <a:graphicFrameLocks noGrp="1"/>
          </p:cNvGraphicFramePr>
          <p:nvPr>
            <p:extLst>
              <p:ext uri="{D42A27DB-BD31-4B8C-83A1-F6EECF244321}">
                <p14:modId xmlns:p14="http://schemas.microsoft.com/office/powerpoint/2010/main" val="2311690350"/>
              </p:ext>
            </p:extLst>
          </p:nvPr>
        </p:nvGraphicFramePr>
        <p:xfrm>
          <a:off x="257448" y="3318852"/>
          <a:ext cx="5626460" cy="1755798"/>
        </p:xfrm>
        <a:graphic>
          <a:graphicData uri="http://schemas.openxmlformats.org/drawingml/2006/table">
            <a:tbl>
              <a:tblPr firstRow="1" bandRow="1">
                <a:tableStyleId>{5C22544A-7EE6-4342-B048-85BDC9FD1C3A}</a:tableStyleId>
              </a:tblPr>
              <a:tblGrid>
                <a:gridCol w="1406615">
                  <a:extLst>
                    <a:ext uri="{9D8B030D-6E8A-4147-A177-3AD203B41FA5}">
                      <a16:colId xmlns:a16="http://schemas.microsoft.com/office/drawing/2014/main" val="2718898214"/>
                    </a:ext>
                  </a:extLst>
                </a:gridCol>
                <a:gridCol w="1406615">
                  <a:extLst>
                    <a:ext uri="{9D8B030D-6E8A-4147-A177-3AD203B41FA5}">
                      <a16:colId xmlns:a16="http://schemas.microsoft.com/office/drawing/2014/main" val="2164280641"/>
                    </a:ext>
                  </a:extLst>
                </a:gridCol>
                <a:gridCol w="1406615">
                  <a:extLst>
                    <a:ext uri="{9D8B030D-6E8A-4147-A177-3AD203B41FA5}">
                      <a16:colId xmlns:a16="http://schemas.microsoft.com/office/drawing/2014/main" val="562053255"/>
                    </a:ext>
                  </a:extLst>
                </a:gridCol>
                <a:gridCol w="1406615">
                  <a:extLst>
                    <a:ext uri="{9D8B030D-6E8A-4147-A177-3AD203B41FA5}">
                      <a16:colId xmlns:a16="http://schemas.microsoft.com/office/drawing/2014/main" val="3728819824"/>
                    </a:ext>
                  </a:extLst>
                </a:gridCol>
              </a:tblGrid>
              <a:tr h="585266">
                <a:tc>
                  <a:txBody>
                    <a:bodyPr/>
                    <a:lstStyle/>
                    <a:p>
                      <a:r>
                        <a:rPr lang="en-US" sz="1200" dirty="0">
                          <a:latin typeface="Times New Roman" panose="02020603050405020304" pitchFamily="18" charset="0"/>
                          <a:cs typeface="Times New Roman" panose="02020603050405020304" pitchFamily="18" charset="0"/>
                        </a:rPr>
                        <a:t>Model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MAE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MSE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R2 Score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0544584"/>
                  </a:ext>
                </a:extLst>
              </a:tr>
              <a:tr h="585266">
                <a:tc>
                  <a:txBody>
                    <a:bodyPr/>
                    <a:lstStyle/>
                    <a:p>
                      <a:r>
                        <a:rPr lang="en-US" sz="1200" dirty="0">
                          <a:latin typeface="Times New Roman" panose="02020603050405020304" pitchFamily="18" charset="0"/>
                          <a:cs typeface="Times New Roman" panose="02020603050405020304" pitchFamily="18" charset="0"/>
                        </a:rPr>
                        <a:t>Random Forest Regressor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2.240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8.909</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0.896</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554334"/>
                  </a:ext>
                </a:extLst>
              </a:tr>
              <a:tr h="585266">
                <a:tc>
                  <a:txBody>
                    <a:bodyPr/>
                    <a:lstStyle/>
                    <a:p>
                      <a:r>
                        <a:rPr lang="en-US" sz="1200" dirty="0">
                          <a:latin typeface="Times New Roman" panose="02020603050405020304" pitchFamily="18" charset="0"/>
                          <a:cs typeface="Times New Roman" panose="02020603050405020304" pitchFamily="18" charset="0"/>
                        </a:rPr>
                        <a:t>Gradient Boosting Regressor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1.140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2.865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0.966</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8746594"/>
                  </a:ext>
                </a:extLst>
              </a:tr>
            </a:tbl>
          </a:graphicData>
        </a:graphic>
      </p:graphicFrame>
      <p:pic>
        <p:nvPicPr>
          <p:cNvPr id="5" name="Picture 4">
            <a:extLst>
              <a:ext uri="{FF2B5EF4-FFF2-40B4-BE49-F238E27FC236}">
                <a16:creationId xmlns:a16="http://schemas.microsoft.com/office/drawing/2014/main" id="{586EC4AF-6538-A4E3-107F-4D0833465F53}"/>
              </a:ext>
            </a:extLst>
          </p:cNvPr>
          <p:cNvPicPr>
            <a:picLocks noChangeAspect="1"/>
          </p:cNvPicPr>
          <p:nvPr/>
        </p:nvPicPr>
        <p:blipFill>
          <a:blip r:embed="rId2"/>
          <a:stretch>
            <a:fillRect/>
          </a:stretch>
        </p:blipFill>
        <p:spPr>
          <a:xfrm>
            <a:off x="6090675" y="2551101"/>
            <a:ext cx="5542378" cy="3764372"/>
          </a:xfrm>
          <a:prstGeom prst="rect">
            <a:avLst/>
          </a:prstGeom>
        </p:spPr>
      </p:pic>
    </p:spTree>
    <p:extLst>
      <p:ext uri="{BB962C8B-B14F-4D97-AF65-F5344CB8AC3E}">
        <p14:creationId xmlns:p14="http://schemas.microsoft.com/office/powerpoint/2010/main" val="287862974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F0A1-C426-D309-00E2-6AB02030DD33}"/>
              </a:ext>
            </a:extLst>
          </p:cNvPr>
          <p:cNvSpPr>
            <a:spLocks noGrp="1"/>
          </p:cNvSpPr>
          <p:nvPr>
            <p:ph type="title"/>
          </p:nvPr>
        </p:nvSpPr>
        <p:spPr>
          <a:xfrm>
            <a:off x="919119" y="560716"/>
            <a:ext cx="10353762" cy="989045"/>
          </a:xfrm>
        </p:spPr>
        <p:txBody>
          <a:bodyPr/>
          <a:lstStyle/>
          <a:p>
            <a:r>
              <a:rPr lang="en-IN" b="1" dirty="0">
                <a:solidFill>
                  <a:schemeClr val="tx1"/>
                </a:solidFill>
                <a:effectLst>
                  <a:glow rad="101600">
                    <a:schemeClr val="bg2">
                      <a:alpha val="60000"/>
                    </a:schemeClr>
                  </a:glow>
                  <a:outerShdw blurRad="9525" dist="25400" dir="14640000" algn="tl" rotWithShape="0">
                    <a:schemeClr val="bg1">
                      <a:alpha val="30000"/>
                    </a:schemeClr>
                  </a:outerShdw>
                </a:effectLst>
              </a:rPr>
              <a:t>Final Prediction</a:t>
            </a:r>
          </a:p>
        </p:txBody>
      </p:sp>
      <p:sp>
        <p:nvSpPr>
          <p:cNvPr id="3" name="Content Placeholder 2">
            <a:extLst>
              <a:ext uri="{FF2B5EF4-FFF2-40B4-BE49-F238E27FC236}">
                <a16:creationId xmlns:a16="http://schemas.microsoft.com/office/drawing/2014/main" id="{B4F48F7B-50EA-2516-F96A-BD505790B2E4}"/>
              </a:ext>
            </a:extLst>
          </p:cNvPr>
          <p:cNvSpPr>
            <a:spLocks noGrp="1"/>
          </p:cNvSpPr>
          <p:nvPr>
            <p:ph idx="1"/>
          </p:nvPr>
        </p:nvSpPr>
        <p:spPr>
          <a:xfrm>
            <a:off x="466766" y="2578947"/>
            <a:ext cx="11592963" cy="1527226"/>
          </a:xfrm>
        </p:spPr>
        <p:txBody>
          <a:bodyPr>
            <a:normAutofit/>
          </a:bodyPr>
          <a:lstStyle/>
          <a:p>
            <a:r>
              <a:rPr lang="en-IN" sz="2000" dirty="0">
                <a:effectLst/>
                <a:latin typeface="+mj-lt"/>
                <a:ea typeface="Calibri" panose="020F0502020204030204" pitchFamily="34" charset="0"/>
              </a:rPr>
              <a:t>After evaluation, among different models, Gradient Boosting Regressor performs best fit with an MAE = 1.140, MSE = 2.865, R2 Score = 0.966 </a:t>
            </a:r>
            <a:endParaRPr lang="en-IN" sz="2000" dirty="0">
              <a:solidFill>
                <a:schemeClr val="tx1"/>
              </a:solidFill>
              <a:effectLst>
                <a:glow rad="101600">
                  <a:schemeClr val="accent4">
                    <a:satMod val="175000"/>
                    <a:alpha val="40000"/>
                  </a:schemeClr>
                </a:glow>
                <a:outerShdw blurRad="9525" dist="25400" dir="14640000" algn="tl" rotWithShape="0">
                  <a:schemeClr val="bg1">
                    <a:alpha val="30000"/>
                  </a:schemeClr>
                </a:outerShdw>
              </a:effectLst>
              <a:latin typeface="+mj-lt"/>
            </a:endParaRPr>
          </a:p>
        </p:txBody>
      </p:sp>
    </p:spTree>
    <p:extLst>
      <p:ext uri="{BB962C8B-B14F-4D97-AF65-F5344CB8AC3E}">
        <p14:creationId xmlns:p14="http://schemas.microsoft.com/office/powerpoint/2010/main" val="290794465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7D1CF-9D33-318B-58C4-D80F25E9D822}"/>
              </a:ext>
            </a:extLst>
          </p:cNvPr>
          <p:cNvSpPr>
            <a:spLocks noGrp="1"/>
          </p:cNvSpPr>
          <p:nvPr>
            <p:ph type="title"/>
          </p:nvPr>
        </p:nvSpPr>
        <p:spPr/>
        <p:txBody>
          <a:bodyPr/>
          <a:lstStyle/>
          <a:p>
            <a:r>
              <a:rPr lang="en-IN" dirty="0"/>
              <a:t>Requirement Specification</a:t>
            </a:r>
            <a:br>
              <a:rPr lang="en-IN" dirty="0"/>
            </a:br>
            <a:endParaRPr lang="en-IN" dirty="0"/>
          </a:p>
        </p:txBody>
      </p:sp>
      <p:sp>
        <p:nvSpPr>
          <p:cNvPr id="3" name="Content Placeholder 2">
            <a:extLst>
              <a:ext uri="{FF2B5EF4-FFF2-40B4-BE49-F238E27FC236}">
                <a16:creationId xmlns:a16="http://schemas.microsoft.com/office/drawing/2014/main" id="{419385F4-DF0A-688E-4E5D-C8F5015D558F}"/>
              </a:ext>
            </a:extLst>
          </p:cNvPr>
          <p:cNvSpPr>
            <a:spLocks noGrp="1"/>
          </p:cNvSpPr>
          <p:nvPr>
            <p:ph idx="1"/>
          </p:nvPr>
        </p:nvSpPr>
        <p:spPr>
          <a:xfrm>
            <a:off x="344887" y="2018792"/>
            <a:ext cx="5182205" cy="1999686"/>
          </a:xfrm>
        </p:spPr>
        <p:txBody>
          <a:bodyPr>
            <a:normAutofit fontScale="92500"/>
          </a:bodyPr>
          <a:lstStyle/>
          <a:p>
            <a:pPr marL="0" indent="0">
              <a:buNone/>
            </a:pPr>
            <a:r>
              <a:rPr lang="en-IN" dirty="0"/>
              <a:t>Hardware Requirement:</a:t>
            </a:r>
          </a:p>
          <a:p>
            <a:r>
              <a:rPr lang="en-IN" dirty="0"/>
              <a:t>100 GB hard drive (Minimum requirement)</a:t>
            </a:r>
          </a:p>
          <a:p>
            <a:r>
              <a:rPr lang="en-IN" dirty="0"/>
              <a:t>8 GB RAM (Minimum requirement)</a:t>
            </a:r>
          </a:p>
          <a:p>
            <a:r>
              <a:rPr lang="en-IN" dirty="0"/>
              <a:t>PC x64-bit CPU 3.2</a:t>
            </a:r>
          </a:p>
        </p:txBody>
      </p:sp>
      <p:sp>
        <p:nvSpPr>
          <p:cNvPr id="4" name="Content Placeholder 2">
            <a:extLst>
              <a:ext uri="{FF2B5EF4-FFF2-40B4-BE49-F238E27FC236}">
                <a16:creationId xmlns:a16="http://schemas.microsoft.com/office/drawing/2014/main" id="{474B0517-9274-6920-DC32-2A94EE906E36}"/>
              </a:ext>
            </a:extLst>
          </p:cNvPr>
          <p:cNvSpPr txBox="1">
            <a:spLocks/>
          </p:cNvSpPr>
          <p:nvPr/>
        </p:nvSpPr>
        <p:spPr>
          <a:xfrm>
            <a:off x="5605846" y="2924231"/>
            <a:ext cx="3700079" cy="218849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IN" dirty="0"/>
              <a:t>Software Requirement: </a:t>
            </a:r>
          </a:p>
          <a:p>
            <a:r>
              <a:rPr lang="en-IN" dirty="0"/>
              <a:t>Windows/Mac/Linux</a:t>
            </a:r>
          </a:p>
          <a:p>
            <a:r>
              <a:rPr lang="en-IN" dirty="0"/>
              <a:t>Python- 3.9.12</a:t>
            </a:r>
          </a:p>
          <a:p>
            <a:r>
              <a:rPr lang="en-IN" dirty="0"/>
              <a:t>VS Code/Anaconda/</a:t>
            </a:r>
            <a:r>
              <a:rPr lang="en-IN" dirty="0" err="1"/>
              <a:t>Jupyter</a:t>
            </a:r>
            <a:endParaRPr lang="en-IN" dirty="0"/>
          </a:p>
        </p:txBody>
      </p:sp>
      <p:sp>
        <p:nvSpPr>
          <p:cNvPr id="5" name="TextBox 4">
            <a:extLst>
              <a:ext uri="{FF2B5EF4-FFF2-40B4-BE49-F238E27FC236}">
                <a16:creationId xmlns:a16="http://schemas.microsoft.com/office/drawing/2014/main" id="{424769A2-DDEE-E240-54F2-CC99BE838BB2}"/>
              </a:ext>
            </a:extLst>
          </p:cNvPr>
          <p:cNvSpPr txBox="1"/>
          <p:nvPr/>
        </p:nvSpPr>
        <p:spPr>
          <a:xfrm>
            <a:off x="9820578" y="4304792"/>
            <a:ext cx="1683635" cy="2308324"/>
          </a:xfrm>
          <a:prstGeom prst="rect">
            <a:avLst/>
          </a:prstGeom>
          <a:noFill/>
        </p:spPr>
        <p:txBody>
          <a:bodyPr wrap="square" rtlCol="0">
            <a:spAutoFit/>
          </a:bodyPr>
          <a:lstStyle/>
          <a:p>
            <a:pPr marL="0" indent="0">
              <a:buNone/>
            </a:pPr>
            <a:r>
              <a:rPr lang="en-IN" dirty="0"/>
              <a:t>Libraries:</a:t>
            </a:r>
          </a:p>
          <a:p>
            <a:pPr marL="285750" indent="-285750">
              <a:buFont typeface="Arial" panose="020B0604020202020204" pitchFamily="34" charset="0"/>
              <a:buChar char="•"/>
            </a:pPr>
            <a:r>
              <a:rPr lang="en-IN" dirty="0"/>
              <a:t>Pandas</a:t>
            </a:r>
          </a:p>
          <a:p>
            <a:pPr marL="285750" indent="-285750">
              <a:buFont typeface="Arial" panose="020B0604020202020204" pitchFamily="34" charset="0"/>
              <a:buChar char="•"/>
            </a:pPr>
            <a:r>
              <a:rPr lang="en-IN" dirty="0" err="1"/>
              <a:t>Numpy</a:t>
            </a:r>
            <a:endParaRPr lang="en-IN" dirty="0"/>
          </a:p>
          <a:p>
            <a:pPr marL="285750" indent="-285750">
              <a:buFont typeface="Arial" panose="020B0604020202020204" pitchFamily="34" charset="0"/>
              <a:buChar char="•"/>
            </a:pPr>
            <a:r>
              <a:rPr lang="en-IN" dirty="0" err="1"/>
              <a:t>Missingno</a:t>
            </a:r>
            <a:endParaRPr lang="en-IN" dirty="0"/>
          </a:p>
          <a:p>
            <a:pPr marL="285750" indent="-285750">
              <a:buFont typeface="Arial" panose="020B0604020202020204" pitchFamily="34" charset="0"/>
              <a:buChar char="•"/>
            </a:pPr>
            <a:r>
              <a:rPr lang="en-IN" dirty="0"/>
              <a:t>Matplotlib</a:t>
            </a:r>
          </a:p>
          <a:p>
            <a:pPr marL="285750" indent="-285750">
              <a:buFont typeface="Arial" panose="020B0604020202020204" pitchFamily="34" charset="0"/>
              <a:buChar char="•"/>
            </a:pPr>
            <a:r>
              <a:rPr lang="en-IN" dirty="0"/>
              <a:t>Seaborn</a:t>
            </a:r>
          </a:p>
          <a:p>
            <a:pPr marL="285750" indent="-285750">
              <a:buFont typeface="Arial" panose="020B0604020202020204" pitchFamily="34" charset="0"/>
              <a:buChar char="•"/>
            </a:pPr>
            <a:r>
              <a:rPr lang="en-IN" dirty="0" err="1"/>
              <a:t>Sklearn</a:t>
            </a:r>
            <a:endParaRPr lang="en-IN" dirty="0"/>
          </a:p>
          <a:p>
            <a:endParaRPr lang="en-IN" dirty="0"/>
          </a:p>
        </p:txBody>
      </p:sp>
      <p:cxnSp>
        <p:nvCxnSpPr>
          <p:cNvPr id="14" name="Straight Connector 13">
            <a:extLst>
              <a:ext uri="{FF2B5EF4-FFF2-40B4-BE49-F238E27FC236}">
                <a16:creationId xmlns:a16="http://schemas.microsoft.com/office/drawing/2014/main" id="{43731D42-2D1F-4F70-E4E5-95D75212C1B6}"/>
              </a:ext>
            </a:extLst>
          </p:cNvPr>
          <p:cNvCxnSpPr>
            <a:cxnSpLocks/>
          </p:cNvCxnSpPr>
          <p:nvPr/>
        </p:nvCxnSpPr>
        <p:spPr>
          <a:xfrm flipH="1">
            <a:off x="5527072" y="1543050"/>
            <a:ext cx="0" cy="3569675"/>
          </a:xfrm>
          <a:prstGeom prst="line">
            <a:avLst/>
          </a:prstGeom>
          <a:effectLst>
            <a:glow rad="63500">
              <a:schemeClr val="accent1">
                <a:satMod val="175000"/>
                <a:alpha val="40000"/>
              </a:schemeClr>
            </a:glow>
            <a:outerShdw blurRad="50800" dist="38100" dir="5400000" sy="96000" rotWithShape="0">
              <a:srgbClr val="000000">
                <a:alpha val="54000"/>
              </a:srgbClr>
            </a:outerShdw>
          </a:effectLst>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BE6995C8-0A35-7823-E125-879FB8C6CA1A}"/>
              </a:ext>
            </a:extLst>
          </p:cNvPr>
          <p:cNvCxnSpPr>
            <a:cxnSpLocks/>
          </p:cNvCxnSpPr>
          <p:nvPr/>
        </p:nvCxnSpPr>
        <p:spPr>
          <a:xfrm flipH="1">
            <a:off x="9500974" y="2687488"/>
            <a:ext cx="0" cy="3569675"/>
          </a:xfrm>
          <a:prstGeom prst="line">
            <a:avLst/>
          </a:prstGeom>
          <a:effectLst>
            <a:glow rad="63500">
              <a:schemeClr val="accent1">
                <a:satMod val="175000"/>
                <a:alpha val="40000"/>
              </a:schemeClr>
            </a:glow>
            <a:outerShdw blurRad="50800" dist="38100" dir="5400000" sy="96000" rotWithShape="0">
              <a:srgbClr val="000000">
                <a:alpha val="54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9213154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7B62-D6BD-F674-8A46-7EE5CBBF7BBE}"/>
              </a:ext>
            </a:extLst>
          </p:cNvPr>
          <p:cNvSpPr>
            <a:spLocks noGrp="1"/>
          </p:cNvSpPr>
          <p:nvPr>
            <p:ph type="title"/>
          </p:nvPr>
        </p:nvSpPr>
        <p:spPr>
          <a:xfrm>
            <a:off x="752475" y="609600"/>
            <a:ext cx="3643150" cy="5603310"/>
          </a:xfrm>
        </p:spPr>
        <p:txBody>
          <a:bodyPr>
            <a:normAutofit/>
          </a:bodyPr>
          <a:lstStyle/>
          <a:p>
            <a:r>
              <a:rPr lang="en-US" dirty="0"/>
              <a:t>Contents</a:t>
            </a:r>
            <a:endParaRPr lang="en-IN" dirty="0"/>
          </a:p>
        </p:txBody>
      </p:sp>
      <p:graphicFrame>
        <p:nvGraphicFramePr>
          <p:cNvPr id="63" name="Content Placeholder 2">
            <a:extLst>
              <a:ext uri="{FF2B5EF4-FFF2-40B4-BE49-F238E27FC236}">
                <a16:creationId xmlns:a16="http://schemas.microsoft.com/office/drawing/2014/main" id="{69CA9168-544A-BE64-2420-2FBE8226450C}"/>
              </a:ext>
            </a:extLst>
          </p:cNvPr>
          <p:cNvGraphicFramePr>
            <a:graphicFrameLocks noGrp="1"/>
          </p:cNvGraphicFramePr>
          <p:nvPr>
            <p:ph idx="1"/>
            <p:extLst>
              <p:ext uri="{D42A27DB-BD31-4B8C-83A1-F6EECF244321}">
                <p14:modId xmlns:p14="http://schemas.microsoft.com/office/powerpoint/2010/main" val="1947575485"/>
              </p:ext>
            </p:extLst>
          </p:nvPr>
        </p:nvGraphicFramePr>
        <p:xfrm>
          <a:off x="5127625" y="857250"/>
          <a:ext cx="5924550" cy="53556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352630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4A27-AAF3-50A4-2AA8-88C6CEFBE171}"/>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B1C0534B-453F-6D22-2BE1-B57A79A1521B}"/>
              </a:ext>
            </a:extLst>
          </p:cNvPr>
          <p:cNvSpPr>
            <a:spLocks noGrp="1"/>
          </p:cNvSpPr>
          <p:nvPr>
            <p:ph idx="1"/>
          </p:nvPr>
        </p:nvSpPr>
        <p:spPr/>
        <p:txBody>
          <a:bodyPr/>
          <a:lstStyle/>
          <a:p>
            <a:r>
              <a:rPr lang="en-US" dirty="0"/>
              <a:t>This project is quite useful in studying the life structure and living patterns of population.</a:t>
            </a:r>
          </a:p>
          <a:p>
            <a:r>
              <a:rPr lang="en-US" dirty="0"/>
              <a:t>Life Expectancy predictions are used in field of research and policy making decisions. Numerous gov healthcare policies can be prepared using these results.</a:t>
            </a:r>
          </a:p>
          <a:p>
            <a:r>
              <a:rPr lang="en-US" dirty="0"/>
              <a:t>Generic Life Expectancy predictions can also help population to improve their lifestyles and to make efficient, healthier decisions individually.</a:t>
            </a:r>
            <a:endParaRPr lang="en-IN" dirty="0"/>
          </a:p>
        </p:txBody>
      </p:sp>
    </p:spTree>
    <p:extLst>
      <p:ext uri="{BB962C8B-B14F-4D97-AF65-F5344CB8AC3E}">
        <p14:creationId xmlns:p14="http://schemas.microsoft.com/office/powerpoint/2010/main" val="359972904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7F18-F5FE-B283-760C-EA92F85C96D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DEBB3195-7824-516E-1D3F-298C937A6E71}"/>
              </a:ext>
            </a:extLst>
          </p:cNvPr>
          <p:cNvSpPr>
            <a:spLocks noGrp="1"/>
          </p:cNvSpPr>
          <p:nvPr>
            <p:ph idx="1"/>
          </p:nvPr>
        </p:nvSpPr>
        <p:spPr/>
        <p:txBody>
          <a:bodyPr/>
          <a:lstStyle/>
          <a:p>
            <a:pPr>
              <a:buFont typeface="Courier New" panose="02070309020205020404" pitchFamily="49" charset="0"/>
              <a:buChar char="o"/>
            </a:pPr>
            <a:r>
              <a:rPr lang="da-DK" dirty="0"/>
              <a:t>Dataset :-</a:t>
            </a:r>
          </a:p>
          <a:p>
            <a:pPr lvl="1">
              <a:buFont typeface="Courier New" panose="02070309020205020404" pitchFamily="49" charset="0"/>
              <a:buChar char="o"/>
            </a:pPr>
            <a:r>
              <a:rPr lang="da-DK" dirty="0">
                <a:hlinkClick r:id="rId2"/>
              </a:rPr>
              <a:t>https://www.kaggle.com/datasets/kiranshahi/life-expectancy-dataset</a:t>
            </a:r>
            <a:endParaRPr lang="da-DK" dirty="0"/>
          </a:p>
          <a:p>
            <a:pPr>
              <a:buFont typeface="Courier New" panose="02070309020205020404" pitchFamily="49" charset="0"/>
              <a:buChar char="o"/>
            </a:pPr>
            <a:r>
              <a:rPr lang="da-DK" dirty="0"/>
              <a:t>Code References :-</a:t>
            </a:r>
          </a:p>
          <a:p>
            <a:pPr lvl="1">
              <a:buFont typeface="Courier New" panose="02070309020205020404" pitchFamily="49" charset="0"/>
              <a:buChar char="o"/>
            </a:pPr>
            <a:r>
              <a:rPr lang="da-DK" dirty="0">
                <a:hlinkClick r:id="rId3"/>
              </a:rPr>
              <a:t>https://towardsdatascience.com/hyperparameter-tuning-the-random-forest-in-python-using-scikit-learn-28d2aa77dd74</a:t>
            </a:r>
            <a:endParaRPr lang="da-DK" dirty="0"/>
          </a:p>
          <a:p>
            <a:pPr lvl="1">
              <a:buFont typeface="Courier New" panose="02070309020205020404" pitchFamily="49" charset="0"/>
              <a:buChar char="o"/>
            </a:pPr>
            <a:r>
              <a:rPr lang="da-DK" dirty="0">
                <a:hlinkClick r:id="rId4"/>
              </a:rPr>
              <a:t>https://intellipaat.com/blog/what-is-random-forest-algorithm-in-python/</a:t>
            </a:r>
            <a:endParaRPr lang="da-DK" dirty="0"/>
          </a:p>
          <a:p>
            <a:pPr lvl="1">
              <a:buFont typeface="Courier New" panose="02070309020205020404" pitchFamily="49" charset="0"/>
              <a:buChar char="o"/>
            </a:pPr>
            <a:r>
              <a:rPr lang="da-DK" dirty="0">
                <a:hlinkClick r:id="rId5"/>
              </a:rPr>
              <a:t>https://www.youtube.com/watch?v=hpT7dYsghjM&amp;list=PLZoTAELRMXVPjaAzURB77Kz0YXxj65tYz&amp;index=7</a:t>
            </a:r>
            <a:endParaRPr lang="da-DK" dirty="0"/>
          </a:p>
        </p:txBody>
      </p:sp>
    </p:spTree>
    <p:extLst>
      <p:ext uri="{BB962C8B-B14F-4D97-AF65-F5344CB8AC3E}">
        <p14:creationId xmlns:p14="http://schemas.microsoft.com/office/powerpoint/2010/main" val="105434139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083501C-0920-1B16-19F1-D084C51A1CED}"/>
              </a:ext>
            </a:extLst>
          </p:cNvPr>
          <p:cNvSpPr>
            <a:spLocks noGrp="1"/>
          </p:cNvSpPr>
          <p:nvPr>
            <p:ph type="title"/>
          </p:nvPr>
        </p:nvSpPr>
        <p:spPr>
          <a:xfrm>
            <a:off x="913794" y="643467"/>
            <a:ext cx="9600217" cy="3585834"/>
          </a:xfrm>
        </p:spPr>
        <p:txBody>
          <a:bodyPr vert="horz" lIns="91440" tIns="45720" rIns="91440" bIns="45720" rtlCol="0" anchor="b">
            <a:normAutofit/>
          </a:bodyPr>
          <a:lstStyle/>
          <a:p>
            <a:pPr algn="l"/>
            <a:r>
              <a:rPr lang="en-US" sz="7200"/>
              <a:t>THANK YOU</a:t>
            </a:r>
          </a:p>
        </p:txBody>
      </p:sp>
    </p:spTree>
    <p:extLst>
      <p:ext uri="{BB962C8B-B14F-4D97-AF65-F5344CB8AC3E}">
        <p14:creationId xmlns:p14="http://schemas.microsoft.com/office/powerpoint/2010/main" val="217467384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7D76-3529-4412-D084-1F51C0223A8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9434693-2A0D-4C9D-4E8B-F5424095960B}"/>
              </a:ext>
            </a:extLst>
          </p:cNvPr>
          <p:cNvSpPr>
            <a:spLocks noGrp="1"/>
          </p:cNvSpPr>
          <p:nvPr>
            <p:ph idx="1"/>
          </p:nvPr>
        </p:nvSpPr>
        <p:spPr/>
        <p:txBody>
          <a:bodyPr>
            <a:normAutofit/>
          </a:bodyPr>
          <a:lstStyle/>
          <a:p>
            <a:r>
              <a:rPr lang="en-US" dirty="0"/>
              <a:t>The term “life expectancy” refers to the number of years a person can expect to live. By definition, life expectancy is based on an estimate of the average age that members of a particular population group will be when they die</a:t>
            </a:r>
          </a:p>
          <a:p>
            <a:r>
              <a:rPr lang="en-US" dirty="0"/>
              <a:t>Everything has an expiration date; humans are no exception either. With ongoing advancements in Machine Learning and Data Science, we can precisely predict the life span of a person using given essential parameters. </a:t>
            </a:r>
          </a:p>
          <a:p>
            <a:r>
              <a:rPr lang="en-US" dirty="0"/>
              <a:t>Life expectancy refers to number of years person can expect to live. Using global data of 20 years, we aim to explore parameters affecting the life span of a person. </a:t>
            </a:r>
            <a:endParaRPr lang="en-IN" dirty="0"/>
          </a:p>
        </p:txBody>
      </p:sp>
    </p:spTree>
    <p:extLst>
      <p:ext uri="{BB962C8B-B14F-4D97-AF65-F5344CB8AC3E}">
        <p14:creationId xmlns:p14="http://schemas.microsoft.com/office/powerpoint/2010/main" val="406937998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8C08-4684-2361-2FB6-2B2EF22B4FFF}"/>
              </a:ext>
            </a:extLst>
          </p:cNvPr>
          <p:cNvSpPr>
            <a:spLocks noGrp="1"/>
          </p:cNvSpPr>
          <p:nvPr>
            <p:ph type="title"/>
          </p:nvPr>
        </p:nvSpPr>
        <p:spPr>
          <a:xfrm>
            <a:off x="1135781" y="1122363"/>
            <a:ext cx="5896391" cy="2387600"/>
          </a:xfrm>
        </p:spPr>
        <p:txBody>
          <a:bodyPr vert="horz" lIns="91440" tIns="45720" rIns="91440" bIns="45720" rtlCol="0" anchor="b">
            <a:normAutofit/>
          </a:bodyPr>
          <a:lstStyle/>
          <a:p>
            <a:r>
              <a:rPr lang="en-US" sz="4800" dirty="0"/>
              <a:t>Workflow</a:t>
            </a:r>
          </a:p>
        </p:txBody>
      </p:sp>
      <p:pic>
        <p:nvPicPr>
          <p:cNvPr id="5" name="Picture 4">
            <a:extLst>
              <a:ext uri="{FF2B5EF4-FFF2-40B4-BE49-F238E27FC236}">
                <a16:creationId xmlns:a16="http://schemas.microsoft.com/office/drawing/2014/main" id="{E8BDA31C-CA3A-5A8B-9E35-3A64DB2BAAAD}"/>
              </a:ext>
            </a:extLst>
          </p:cNvPr>
          <p:cNvPicPr>
            <a:picLocks noChangeAspect="1"/>
          </p:cNvPicPr>
          <p:nvPr/>
        </p:nvPicPr>
        <p:blipFill>
          <a:blip r:embed="rId3"/>
          <a:stretch>
            <a:fillRect/>
          </a:stretch>
        </p:blipFill>
        <p:spPr>
          <a:xfrm>
            <a:off x="8108473" y="1122362"/>
            <a:ext cx="2543293" cy="413543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63684018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DEC4-0030-E1D7-307B-3764EDF57997}"/>
              </a:ext>
            </a:extLst>
          </p:cNvPr>
          <p:cNvSpPr>
            <a:spLocks noGrp="1"/>
          </p:cNvSpPr>
          <p:nvPr>
            <p:ph type="title"/>
          </p:nvPr>
        </p:nvSpPr>
        <p:spPr/>
        <p:txBody>
          <a:bodyPr/>
          <a:lstStyle/>
          <a:p>
            <a:r>
              <a:rPr lang="en-US" dirty="0"/>
              <a:t>Data preprocessing and cleaning</a:t>
            </a:r>
            <a:endParaRPr lang="en-IN" dirty="0"/>
          </a:p>
        </p:txBody>
      </p:sp>
      <p:sp>
        <p:nvSpPr>
          <p:cNvPr id="3" name="Content Placeholder 2">
            <a:extLst>
              <a:ext uri="{FF2B5EF4-FFF2-40B4-BE49-F238E27FC236}">
                <a16:creationId xmlns:a16="http://schemas.microsoft.com/office/drawing/2014/main" id="{E4628AAB-38E0-3371-B07F-C5FBED8E7D4A}"/>
              </a:ext>
            </a:extLst>
          </p:cNvPr>
          <p:cNvSpPr>
            <a:spLocks noGrp="1"/>
          </p:cNvSpPr>
          <p:nvPr>
            <p:ph idx="1"/>
          </p:nvPr>
        </p:nvSpPr>
        <p:spPr/>
        <p:txBody>
          <a:bodyPr/>
          <a:lstStyle/>
          <a:p>
            <a:pPr>
              <a:buFont typeface="Wingdings" panose="05000000000000000000" pitchFamily="2" charset="2"/>
              <a:buChar char="Ø"/>
            </a:pPr>
            <a:r>
              <a:rPr lang="en-US" dirty="0"/>
              <a:t> Pivoting and Unpivoting</a:t>
            </a:r>
          </a:p>
          <a:p>
            <a:pPr>
              <a:buFont typeface="Wingdings" panose="05000000000000000000" pitchFamily="2" charset="2"/>
              <a:buChar char="Ø"/>
            </a:pPr>
            <a:r>
              <a:rPr lang="en-IN" dirty="0"/>
              <a:t> Merging Dataframes</a:t>
            </a:r>
          </a:p>
          <a:p>
            <a:pPr>
              <a:buFont typeface="Wingdings" panose="05000000000000000000" pitchFamily="2" charset="2"/>
              <a:buChar char="Ø"/>
            </a:pPr>
            <a:r>
              <a:rPr lang="en-IN" dirty="0"/>
              <a:t> Fill missing values</a:t>
            </a:r>
          </a:p>
          <a:p>
            <a:pPr>
              <a:buFont typeface="Wingdings" panose="05000000000000000000" pitchFamily="2" charset="2"/>
              <a:buChar char="Ø"/>
            </a:pPr>
            <a:r>
              <a:rPr lang="en-IN" dirty="0"/>
              <a:t> Filtration</a:t>
            </a:r>
          </a:p>
        </p:txBody>
      </p:sp>
    </p:spTree>
    <p:extLst>
      <p:ext uri="{BB962C8B-B14F-4D97-AF65-F5344CB8AC3E}">
        <p14:creationId xmlns:p14="http://schemas.microsoft.com/office/powerpoint/2010/main" val="12067644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D1A4-5C71-3397-16FB-6B4F821C874D}"/>
              </a:ext>
            </a:extLst>
          </p:cNvPr>
          <p:cNvSpPr>
            <a:spLocks noGrp="1"/>
          </p:cNvSpPr>
          <p:nvPr>
            <p:ph type="title"/>
          </p:nvPr>
        </p:nvSpPr>
        <p:spPr>
          <a:xfrm>
            <a:off x="4927472" y="609600"/>
            <a:ext cx="6340084" cy="1326321"/>
          </a:xfrm>
        </p:spPr>
        <p:txBody>
          <a:bodyPr>
            <a:normAutofit/>
          </a:bodyPr>
          <a:lstStyle/>
          <a:p>
            <a:r>
              <a:rPr lang="en-US" dirty="0"/>
              <a:t>Exploratory Data Analysis (EDA)</a:t>
            </a:r>
            <a:endParaRPr lang="en-IN" dirty="0"/>
          </a:p>
        </p:txBody>
      </p:sp>
      <p:pic>
        <p:nvPicPr>
          <p:cNvPr id="10" name="Picture 4" descr="Zigzag indicator line">
            <a:extLst>
              <a:ext uri="{FF2B5EF4-FFF2-40B4-BE49-F238E27FC236}">
                <a16:creationId xmlns:a16="http://schemas.microsoft.com/office/drawing/2014/main" id="{DA24D2E1-55FC-541C-96D8-E717757FA77B}"/>
              </a:ext>
            </a:extLst>
          </p:cNvPr>
          <p:cNvPicPr>
            <a:picLocks noChangeAspect="1"/>
          </p:cNvPicPr>
          <p:nvPr/>
        </p:nvPicPr>
        <p:blipFill rotWithShape="1">
          <a:blip r:embed="rId3"/>
          <a:srcRect l="25015" r="29861" b="-1"/>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E60BC962-58A3-38E8-6D87-08A3F02366E5}"/>
              </a:ext>
            </a:extLst>
          </p:cNvPr>
          <p:cNvSpPr>
            <a:spLocks noGrp="1"/>
          </p:cNvSpPr>
          <p:nvPr>
            <p:ph idx="1"/>
          </p:nvPr>
        </p:nvSpPr>
        <p:spPr>
          <a:xfrm>
            <a:off x="4927471" y="2096064"/>
            <a:ext cx="6340085" cy="3695136"/>
          </a:xfrm>
        </p:spPr>
        <p:txBody>
          <a:bodyPr>
            <a:normAutofit/>
          </a:bodyPr>
          <a:lstStyle/>
          <a:p>
            <a:pPr>
              <a:buFont typeface="Wingdings" panose="05000000000000000000" pitchFamily="2" charset="2"/>
              <a:buChar char="Ø"/>
            </a:pPr>
            <a:r>
              <a:rPr lang="en-US" dirty="0"/>
              <a:t> Numerical column description</a:t>
            </a:r>
          </a:p>
          <a:p>
            <a:pPr>
              <a:buFont typeface="Wingdings" panose="05000000000000000000" pitchFamily="2" charset="2"/>
              <a:buChar char="Ø"/>
            </a:pPr>
            <a:r>
              <a:rPr lang="en-US" dirty="0"/>
              <a:t> Skewness</a:t>
            </a:r>
          </a:p>
          <a:p>
            <a:pPr>
              <a:buFont typeface="Wingdings" panose="05000000000000000000" pitchFamily="2" charset="2"/>
              <a:buChar char="Ø"/>
            </a:pPr>
            <a:r>
              <a:rPr lang="en-US" dirty="0"/>
              <a:t> Histogram</a:t>
            </a:r>
          </a:p>
          <a:p>
            <a:pPr>
              <a:buFont typeface="Wingdings" panose="05000000000000000000" pitchFamily="2" charset="2"/>
              <a:buChar char="Ø"/>
            </a:pPr>
            <a:r>
              <a:rPr lang="en-US" dirty="0"/>
              <a:t> Boxplot</a:t>
            </a:r>
          </a:p>
          <a:p>
            <a:pPr>
              <a:buFont typeface="Wingdings" panose="05000000000000000000" pitchFamily="2" charset="2"/>
              <a:buChar char="Ø"/>
            </a:pPr>
            <a:r>
              <a:rPr lang="en-US" dirty="0"/>
              <a:t> Outlier Detection and Imputation</a:t>
            </a:r>
          </a:p>
          <a:p>
            <a:pPr>
              <a:buFont typeface="Wingdings" panose="05000000000000000000" pitchFamily="2" charset="2"/>
              <a:buChar char="Ø"/>
            </a:pPr>
            <a:r>
              <a:rPr lang="en-US" dirty="0"/>
              <a:t> </a:t>
            </a:r>
            <a:r>
              <a:rPr lang="en-US" dirty="0" err="1"/>
              <a:t>Regplot</a:t>
            </a:r>
            <a:endParaRPr lang="en-US" dirty="0"/>
          </a:p>
          <a:p>
            <a:pPr>
              <a:buFont typeface="Wingdings" panose="05000000000000000000" pitchFamily="2" charset="2"/>
              <a:buChar char="Ø"/>
            </a:pPr>
            <a:r>
              <a:rPr lang="en-US" dirty="0"/>
              <a:t> Correlation</a:t>
            </a:r>
            <a:endParaRPr lang="en-IN" dirty="0"/>
          </a:p>
        </p:txBody>
      </p:sp>
      <p:cxnSp>
        <p:nvCxnSpPr>
          <p:cNvPr id="11" name="Straight Connector 8">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48709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FEA24915-1ED2-851B-1601-2AF0B444F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294" y="394039"/>
            <a:ext cx="4357754" cy="2905170"/>
          </a:xfrm>
          <a:prstGeom prst="rect">
            <a:avLst/>
          </a:prstGeom>
          <a:scene3d>
            <a:camera prst="orthographicFront"/>
            <a:lightRig rig="twoPt" dir="t">
              <a:rot lat="0" lon="0" rev="7200000"/>
            </a:lightRig>
          </a:scene3d>
          <a:sp3d>
            <a:bevelT w="25400" h="19050"/>
          </a:sp3d>
        </p:spPr>
      </p:pic>
      <p:sp>
        <p:nvSpPr>
          <p:cNvPr id="37" name="Rectangle 36">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D1C82E7-C044-8487-91E9-0B6DA28BEDE0}"/>
              </a:ext>
            </a:extLst>
          </p:cNvPr>
          <p:cNvPicPr>
            <a:picLocks noChangeAspect="1"/>
          </p:cNvPicPr>
          <p:nvPr/>
        </p:nvPicPr>
        <p:blipFill>
          <a:blip r:embed="rId3"/>
          <a:stretch>
            <a:fillRect/>
          </a:stretch>
        </p:blipFill>
        <p:spPr>
          <a:xfrm>
            <a:off x="762772" y="3806138"/>
            <a:ext cx="4600933" cy="2905170"/>
          </a:xfrm>
          <a:prstGeom prst="rect">
            <a:avLst/>
          </a:prstGeom>
        </p:spPr>
      </p:pic>
      <p:sp>
        <p:nvSpPr>
          <p:cNvPr id="39" name="Rectangle 38">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3F0134-0951-69A7-9790-60EA71C4C1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773" y="466344"/>
            <a:ext cx="4600933" cy="2760560"/>
          </a:xfrm>
          <a:prstGeom prst="rect">
            <a:avLst/>
          </a:prstGeom>
          <a:scene3d>
            <a:camera prst="orthographicFront"/>
            <a:lightRig rig="twoPt" dir="t">
              <a:rot lat="0" lon="0" rev="7200000"/>
            </a:lightRig>
          </a:scene3d>
          <a:sp3d>
            <a:bevelT w="25400" h="19050"/>
          </a:sp3d>
        </p:spPr>
      </p:pic>
      <p:pic>
        <p:nvPicPr>
          <p:cNvPr id="10" name="Picture 9">
            <a:extLst>
              <a:ext uri="{FF2B5EF4-FFF2-40B4-BE49-F238E27FC236}">
                <a16:creationId xmlns:a16="http://schemas.microsoft.com/office/drawing/2014/main" id="{E62E91BC-01C9-F62F-F0D1-E57CE259D4BE}"/>
              </a:ext>
            </a:extLst>
          </p:cNvPr>
          <p:cNvPicPr>
            <a:picLocks noChangeAspect="1"/>
          </p:cNvPicPr>
          <p:nvPr/>
        </p:nvPicPr>
        <p:blipFill>
          <a:blip r:embed="rId5"/>
          <a:stretch>
            <a:fillRect/>
          </a:stretch>
        </p:blipFill>
        <p:spPr>
          <a:xfrm>
            <a:off x="6828294" y="3806138"/>
            <a:ext cx="4338615" cy="2760560"/>
          </a:xfrm>
          <a:prstGeom prst="rect">
            <a:avLst/>
          </a:prstGeom>
        </p:spPr>
      </p:pic>
    </p:spTree>
    <p:extLst>
      <p:ext uri="{BB962C8B-B14F-4D97-AF65-F5344CB8AC3E}">
        <p14:creationId xmlns:p14="http://schemas.microsoft.com/office/powerpoint/2010/main" val="58618040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36">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7" name="Rectangle 38">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320D5D4-4CA5-8B40-24E6-C688BA009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651187"/>
            <a:ext cx="5926045" cy="3555627"/>
          </a:xfrm>
          <a:prstGeom prst="rect">
            <a:avLst/>
          </a:prstGeom>
        </p:spPr>
      </p:pic>
      <p:sp>
        <p:nvSpPr>
          <p:cNvPr id="58" name="Rectangle 40">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D586F3-A679-649A-BA74-08B1BA5B049C}"/>
              </a:ext>
            </a:extLst>
          </p:cNvPr>
          <p:cNvSpPr txBox="1"/>
          <p:nvPr/>
        </p:nvSpPr>
        <p:spPr>
          <a:xfrm>
            <a:off x="7859487" y="2096064"/>
            <a:ext cx="3408070" cy="3962120"/>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sz="1600" dirty="0">
                <a:solidFill>
                  <a:srgbClr val="FFFFFF"/>
                </a:solidFill>
                <a:effectLst>
                  <a:outerShdw blurRad="50800" dist="38100" dir="2700000" algn="tl" rotWithShape="0">
                    <a:srgbClr val="000000">
                      <a:alpha val="48000"/>
                    </a:srgbClr>
                  </a:outerShdw>
                </a:effectLst>
              </a:rPr>
              <a:t>From this boxplot, we can easily predict that female has higher Life expectancy than male.</a:t>
            </a:r>
          </a:p>
        </p:txBody>
      </p:sp>
    </p:spTree>
    <p:extLst>
      <p:ext uri="{BB962C8B-B14F-4D97-AF65-F5344CB8AC3E}">
        <p14:creationId xmlns:p14="http://schemas.microsoft.com/office/powerpoint/2010/main" val="934285554"/>
      </p:ext>
    </p:extLst>
  </p:cSld>
  <p:clrMapOvr>
    <a:overrideClrMapping bg1="lt1" tx1="dk1" bg2="lt2" tx2="dk2" accent1="accent1" accent2="accent2" accent3="accent3" accent4="accent4" accent5="accent5" accent6="accent6" hlink="hlink" folHlink="folHlink"/>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3">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Rectangle 25">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treemap chart&#10;&#10;Description automatically generated">
            <a:extLst>
              <a:ext uri="{FF2B5EF4-FFF2-40B4-BE49-F238E27FC236}">
                <a16:creationId xmlns:a16="http://schemas.microsoft.com/office/drawing/2014/main" id="{71F115FB-C53B-2D99-F1FF-0DCDDE856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3" y="799817"/>
            <a:ext cx="6458927" cy="5176110"/>
          </a:xfrm>
          <a:prstGeom prst="rect">
            <a:avLst/>
          </a:prstGeom>
        </p:spPr>
      </p:pic>
      <p:sp>
        <p:nvSpPr>
          <p:cNvPr id="32" name="Rectangle 27">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D586F3-A679-649A-BA74-08B1BA5B049C}"/>
              </a:ext>
            </a:extLst>
          </p:cNvPr>
          <p:cNvSpPr txBox="1"/>
          <p:nvPr/>
        </p:nvSpPr>
        <p:spPr>
          <a:xfrm>
            <a:off x="7859487" y="2096064"/>
            <a:ext cx="3408070" cy="3962120"/>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sz="1600">
                <a:solidFill>
                  <a:srgbClr val="FFFFFF"/>
                </a:solidFill>
                <a:effectLst>
                  <a:outerShdw blurRad="50800" dist="38100" dir="2700000" algn="tl" rotWithShape="0">
                    <a:srgbClr val="000000">
                      <a:alpha val="48000"/>
                    </a:srgbClr>
                  </a:outerShdw>
                </a:effectLst>
              </a:rPr>
              <a:t>From the this corelation plot we can easily say that there are some multicollinearity issues between the variables. To solve this issue, we are going to implement the PCA technique (feature selection).</a:t>
            </a:r>
          </a:p>
        </p:txBody>
      </p:sp>
    </p:spTree>
    <p:extLst>
      <p:ext uri="{BB962C8B-B14F-4D97-AF65-F5344CB8AC3E}">
        <p14:creationId xmlns:p14="http://schemas.microsoft.com/office/powerpoint/2010/main" val="150263762"/>
      </p:ext>
    </p:extLst>
  </p:cSld>
  <p:clrMapOvr>
    <a:overrideClrMapping bg1="lt1" tx1="dk1" bg2="lt2" tx2="dk2" accent1="accent1" accent2="accent2" accent3="accent3" accent4="accent4" accent5="accent5" accent6="accent6" hlink="hlink" folHlink="folHlink"/>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TM04033921[[fn=Damask]]</Template>
  <TotalTime>1797</TotalTime>
  <Words>676</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Bookman Old Style</vt:lpstr>
      <vt:lpstr>Calibri</vt:lpstr>
      <vt:lpstr>Courier New</vt:lpstr>
      <vt:lpstr>Rockwell</vt:lpstr>
      <vt:lpstr>Times New Roman</vt:lpstr>
      <vt:lpstr>urw-din</vt:lpstr>
      <vt:lpstr>Wingdings</vt:lpstr>
      <vt:lpstr>Damask</vt:lpstr>
      <vt:lpstr>Life Expectancy Prediction</vt:lpstr>
      <vt:lpstr>Contents</vt:lpstr>
      <vt:lpstr>Introduction</vt:lpstr>
      <vt:lpstr>Workflow</vt:lpstr>
      <vt:lpstr>Data preprocessing and cleaning</vt:lpstr>
      <vt:lpstr>Exploratory Data Analysis (EDA)</vt:lpstr>
      <vt:lpstr>PowerPoint Presentation</vt:lpstr>
      <vt:lpstr>PowerPoint Presentation</vt:lpstr>
      <vt:lpstr>PowerPoint Presentation</vt:lpstr>
      <vt:lpstr>Model Building</vt:lpstr>
      <vt:lpstr>Model Building</vt:lpstr>
      <vt:lpstr>PowerPoint Presentation</vt:lpstr>
      <vt:lpstr>Random Forest Regressor</vt:lpstr>
      <vt:lpstr>Evaluation of Random Forest Regressor</vt:lpstr>
      <vt:lpstr>Gradient Boosting Regressor </vt:lpstr>
      <vt:lpstr>Evaluation of Gradient boosting Regressor</vt:lpstr>
      <vt:lpstr>Comparison OF models</vt:lpstr>
      <vt:lpstr>Final Prediction</vt:lpstr>
      <vt:lpstr>Requirement Specification </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on Seattle’s Fremont Bridge Bicycle Count</dc:title>
  <dc:creator>Ajay Shirote</dc:creator>
  <cp:lastModifiedBy>Shantanu Dixit</cp:lastModifiedBy>
  <cp:revision>68</cp:revision>
  <dcterms:created xsi:type="dcterms:W3CDTF">2022-09-24T16:51:00Z</dcterms:created>
  <dcterms:modified xsi:type="dcterms:W3CDTF">2022-09-27T10:36:09Z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