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1b1de4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1b1de4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7f1772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7f1772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7f1772a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7f1772a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0992b7b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0992b7b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0992b7b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0992b7b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0992b7b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0992b7b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1b1de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1b1de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0992b7b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0992b7b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0992b7b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0992b7b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0992b7b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0992b7b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0992b7b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0992b7b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0992b7b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0992b7b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7f1772a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7f1772a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0992b7b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0992b7b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0992b7b8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0992b7b8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466325" y="353995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sentiment analysis on youtube videos	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Nagalkar(10403259)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</a:t>
            </a:r>
            <a:r>
              <a:rPr lang="en"/>
              <a:t>Berad</a:t>
            </a:r>
            <a:r>
              <a:rPr lang="en"/>
              <a:t>(10504842)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Shantanu Jadhav(10393294)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91598" cy="56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6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model with classification	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2351"/>
            <a:ext cx="9144000" cy="352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0709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Content	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553050" y="48015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Evaluation and 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Business Understanding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Analyse the people’s comments and get the sentiments analysis from the user's comments.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Which category is the most popular and 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Using some machine learning algorithms like GLM to predict video views.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Analysing what the other factors are that affect the youtube trending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have collected data from kaggle.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Our dataset consist of video id, its title, category, channel type, likes, dislikes, views and comments with around 10k rows.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there were no missing values in our dataset but some outliers due to which we were not able to get the accuracy.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we removed those outliers to improve the accuracy.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63750" y="482575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to choose a model in rapidminer using Auto model.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With following two factors we can choose an algorithm: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Performance: closer the </a:t>
            </a:r>
            <a:r>
              <a:rPr lang="en" sz="1400"/>
              <a:t>correlation</a:t>
            </a:r>
            <a:r>
              <a:rPr lang="en" sz="1400"/>
              <a:t> to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Rum time: Less the time required for processing better the model.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 Sentiment analysis we used python for getting unique video Ids and applied api from R to get the sentiments of each videos.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92850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0" y="1320650"/>
            <a:ext cx="8839197" cy="323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PROCESS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0" y="1228675"/>
            <a:ext cx="8672750" cy="391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71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