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dub01.online.tableau.com/#/site/tableauforvisualization/workbooks/509525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7479F19-0115-4C33-8152-8782C3ADBB4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Profit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A3261DB-614F-422A-9C1B-E68ED0DE4F1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11/4/2020 10:38:57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9D9A51EF-5785-42C0-8FF1-AC41EDDB33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109"/>
            <a:ext cx="12192000" cy="49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2020-11-04T10:38:58Z</dcterms:created>
  <dcterms:modified xsi:type="dcterms:W3CDTF">2020-11-04T10:38:58Z</dcterms:modified>
</cp:coreProperties>
</file>