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dub01.online.tableau.com/#/site/tableauforvisualization/workbooks/509562/view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EAA7D20-3661-4576-A4ED-5B9731640B2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brand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FC463B1-E511-467D-BEE1-C059D93D9B3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11/4/2020 12:51:38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3" id="2" name="slide2">
            <a:extLst>
              <a:ext uri="{FF2B5EF4-FFF2-40B4-BE49-F238E27FC236}">
                <a16:creationId xmlns:a16="http://schemas.microsoft.com/office/drawing/2014/main" id="{8BD04AE8-CF7B-4FE6-A321-BCD213F22E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109"/>
            <a:ext cx="12192000" cy="495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2020-11-04T12:51:39Z</dcterms:created>
  <dcterms:modified xsi:type="dcterms:W3CDTF">2020-11-04T12:51:39Z</dcterms:modified>
</cp:coreProperties>
</file>