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Arial Black"/>
      <p:regular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4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ArialBlack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erriweather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701be94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701be94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701be94bc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a701be94bc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701be94bc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a701be94bc_7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701be94bc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a701be94bc_12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6" name="Google Shape;9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3" name="Google Shape;11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0" name="Google Shape;12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ctrTitle"/>
          </p:nvPr>
        </p:nvSpPr>
        <p:spPr>
          <a:xfrm>
            <a:off x="40325" y="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333333"/>
                </a:solidFill>
                <a:highlight>
                  <a:srgbClr val="FFFFFF"/>
                </a:highlight>
                <a:latin typeface="Arial Black"/>
                <a:ea typeface="Arial Black"/>
                <a:cs typeface="Arial Black"/>
                <a:sym typeface="Arial Black"/>
              </a:rPr>
              <a:t>   </a:t>
            </a:r>
            <a:endParaRPr b="0" sz="2400">
              <a:solidFill>
                <a:srgbClr val="333333"/>
              </a:solidFill>
              <a:highlight>
                <a:srgbClr val="FFFFFF"/>
              </a:highlight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solidFill>
                <a:srgbClr val="333333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3000">
              <a:solidFill>
                <a:srgbClr val="333333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3000">
              <a:solidFill>
                <a:srgbClr val="333333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3000">
                <a:solidFill>
                  <a:srgbClr val="333333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                   </a:t>
            </a:r>
            <a:r>
              <a:rPr b="1" i="1" lang="en" sz="3000">
                <a:solidFill>
                  <a:srgbClr val="333333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Sprocket Central Pty Ltd</a:t>
            </a:r>
            <a:endParaRPr b="1" i="1" sz="3000">
              <a:solidFill>
                <a:srgbClr val="333333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3000">
              <a:solidFill>
                <a:srgbClr val="333333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3000">
              <a:solidFill>
                <a:srgbClr val="333333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3000">
              <a:solidFill>
                <a:srgbClr val="333333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3000">
              <a:solidFill>
                <a:srgbClr val="333333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3000">
                <a:solidFill>
                  <a:srgbClr val="333333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                                        </a:t>
            </a:r>
            <a:endParaRPr b="0" i="1" sz="3000">
              <a:solidFill>
                <a:srgbClr val="333333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3000">
                <a:solidFill>
                  <a:srgbClr val="333333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                               </a:t>
            </a:r>
            <a:r>
              <a:rPr i="1" lang="en" sz="3000">
                <a:solidFill>
                  <a:srgbClr val="333333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  -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 Black"/>
                <a:ea typeface="Arial Black"/>
                <a:cs typeface="Arial Black"/>
                <a:sym typeface="Arial Black"/>
              </a:rPr>
              <a:t>The Analytics Team</a:t>
            </a:r>
            <a:r>
              <a:rPr b="0" lang="en" sz="2400" u="sng">
                <a:solidFill>
                  <a:srgbClr val="333333"/>
                </a:solidFill>
                <a:highlight>
                  <a:srgbClr val="FFFFFF"/>
                </a:highlight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0" i="1" sz="3000">
              <a:solidFill>
                <a:srgbClr val="333333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98325" y="115375"/>
            <a:ext cx="45285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Data Insights &amp; Presentation :</a:t>
            </a:r>
            <a:r>
              <a:rPr b="1" lang="en"/>
              <a:t> 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45" name="Google Shape;14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54575"/>
            <a:ext cx="9143999" cy="41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25" y="0"/>
            <a:ext cx="4000500" cy="8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151" name="Google Shape;1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3200"/>
            <a:ext cx="9144001" cy="41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6100"/>
            <a:ext cx="4000500" cy="8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157" name="Google Shape;15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3200"/>
            <a:ext cx="9144001" cy="41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000500" cy="9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