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97ff65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97ff65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97ff65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97ff65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97ff6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97ff6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GROUP 37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TENDER AND QUOTATION MANAGEMENT SYSTEMS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97400"/>
            <a:ext cx="76887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organization needs a Tender and Quotation Management System (TQMS) to simplify and streamline the process of managing and responding to tenders and quotations. The current process involves a lot of manual paperwork, which is time-consuming and prone to errors. The organization needs a system that can handle the entire tender and quotation process from start to finish,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280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3259350"/>
            <a:ext cx="24873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AdminPage (Users)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TenderManager (Tenders)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328350" y="3259350"/>
            <a:ext cx="24873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CreateTender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UpdateTender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DeleteTender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AssignVendors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ViewQuotations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CloseTender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927250" y="3259350"/>
            <a:ext cx="24873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(Quotations)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CreateQuotation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UpdateQuotation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DeleteQuotation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ShowNotifications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ClearNotifications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ASAMPALLI PRUTHVI RAJ (ES20BTECH11005) : Front-end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BATHINI ASHWITHA (CS20BTECH11008) : Front-end: Login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SAI SIVA ROHITH TIRUMALASETTI (ES20BTECH11025): Back-end: Tenders,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SANDEEP L (CS20BTECH11044): Back-end: Quotations, Front-end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SHANTANU PANDEY (CS20BTECH11046): Back-end: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is done by everyone.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53850"/>
            <a:ext cx="7688700" cy="30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Lines of Code (LOC): 2300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Languages used: Python, HTML, JavaScript, 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Test Cases written: 80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systems: MongoDB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 of </a:t>
            </a:r>
            <a:r>
              <a:rPr lang="en" sz="1600"/>
              <a:t>existing</a:t>
            </a:r>
            <a:r>
              <a:rPr lang="en" sz="1600"/>
              <a:t> tools/plugins/software system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Backend: </a:t>
            </a:r>
            <a:r>
              <a:rPr lang="en" sz="1400"/>
              <a:t>Flask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Front-end: ReactJS, Axios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