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howGuides="1">
      <p:cViewPr>
        <p:scale>
          <a:sx n="100" d="100"/>
          <a:sy n="100" d="100"/>
        </p:scale>
        <p:origin x="33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951D-DE63-7C4E-B680-6DE2191F4D5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9F6F-B368-1242-9E91-CB1110D9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forest bold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Groundtruth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WaterBird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&amp;\text{Prediction :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&amp;\text{Explanation}: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LandBird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WingShapeRoundedwings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{0.0000001pt} \land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{red}{Forest}}}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Groundtruth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WaterBird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&amp;\text{Prediction :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WaterBird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&amp;\text{Explanation}: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WaterBird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BillLengthAboutTheSameAsHead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{0.0000001pt} 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\neg\text{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BillLengthShorterThanHead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{0.0000001pt} 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\neg\text{SizeSmall5\_\_9in}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{0.0000001pt} \land \neg\text{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ShapePerchingLike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{0.0000001pt} 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CrownColorWhite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F39-57E9-B93F-18E6-785F6883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585F-2E4B-7EBA-4804-A63F41EB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054A-4A61-7E98-1210-AA8213F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A64F-A6D0-4DAC-E9D9-22F259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BF23-D3C9-5911-7CCA-554FF9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ED46-0498-C731-D1A9-F1EFA59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3F48-8CF7-FA4C-E93A-FBB1C9E9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81C1-1385-133A-5871-EFA02CA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08EE-5653-BB50-A57C-D1774548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0CF5-C143-B770-E8A9-E50EBC14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D1E5C-ED83-2A9F-D6C6-4F73F3A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7CE9-9879-E54F-5226-B52475EF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9E71-BFBD-C39F-7A3B-8FEB712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7EB6-FCE5-ABE6-7274-9448E7A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9ADF-BB0A-0EB2-E00B-95F486C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A08-A1B6-BFA5-9B2F-760CE70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6C9C-0298-CA4E-7670-6C2FAEF5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2142-BEEF-0532-0C19-66EA0CA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7BA4-48CC-D25E-3FAC-2245F953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CFCE-DE8E-7FA0-A709-5B3B4DF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762-B387-0741-E3E3-A694EE2A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6885-2D90-1C9A-2811-160F375F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8F5A-2E25-CF9D-41C4-7DA6FDD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B07-624C-A932-82DA-6AAC75EE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7C3F-26B6-7C77-1720-90A2437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7EB4-7B87-9732-4706-00E851E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89C4-6601-91F3-B573-24392BD2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1833-4793-7207-4F33-8330197F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AA228-CD14-580F-31E6-1EEE11A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FCAB-5B2C-A8E5-B99E-AAA5C45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498-9034-C0CF-100D-92BFFAED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FDF8-C465-CC86-66F9-E01B4898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9659-C82F-76EC-93DA-8596E53E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39BF-1E78-A10F-43A1-9CC64F16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9DAEB-3D4F-940D-825E-B0D2011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34B23-C81B-3F29-E6D3-02A81E5C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E676C-0729-8035-C77A-2E816EF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C864-E67D-FD11-18EB-D46C4800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12EC-6D10-E0A5-B275-728F734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0E55-F8C7-DEED-FB1E-A97F7A3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9D52-A38B-0D3B-61FF-007546D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39CB-C851-ED90-7635-C0B3B99B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0707-9F1A-965C-8ED2-17F984C7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6062-C6D8-24FC-43EE-CAA38B9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9802-E3D4-DDC9-41E7-EC410C2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6E95-AE3E-C1AF-6199-E5EF322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9E9-22A4-33CE-56C8-2C2D05E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2CDC-57D7-8487-E728-4F0F34DD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89722-4C95-9F5A-DC70-189982E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5C8A-22F7-21F7-4765-8017D3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AC4-5957-7CB4-262F-BEBE09E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1AAB-7C2B-5B97-F96F-C2E99B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A476-B41E-83C4-7E59-A2FCB5E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DA90D-7400-C46C-6D7A-98BEC98A5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5D6A-22EE-0741-41D0-1CB6745E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98B4-85CD-5476-0A69-23112C4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6191-A4C4-994C-20AC-E23C520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452F-E407-44D2-4C08-EE9F0B5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2E0-E541-CB3A-25B9-4C1A6D65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88D-AC9A-0752-5F8A-97351464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EBB1-FA26-BC83-5715-BFBEAFCB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E8D1-42BB-E94D-D9FE-95B698CE1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5690-6906-1B76-BAF4-9D42EFF0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5B0FEDC2-0CDE-415E-8520-034855979828}"/>
              </a:ext>
            </a:extLst>
          </p:cNvPr>
          <p:cNvSpPr txBox="1"/>
          <p:nvPr/>
        </p:nvSpPr>
        <p:spPr>
          <a:xfrm>
            <a:off x="5418138" y="2929486"/>
            <a:ext cx="436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9B1825-05CA-ACA7-CDB5-52F44943A90A}"/>
              </a:ext>
            </a:extLst>
          </p:cNvPr>
          <p:cNvSpPr txBox="1"/>
          <p:nvPr/>
        </p:nvSpPr>
        <p:spPr>
          <a:xfrm>
            <a:off x="5440654" y="4606328"/>
            <a:ext cx="436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FA8106-8A72-7253-4D23-2EBCA5D43546}"/>
              </a:ext>
            </a:extLst>
          </p:cNvPr>
          <p:cNvSpPr txBox="1"/>
          <p:nvPr/>
        </p:nvSpPr>
        <p:spPr>
          <a:xfrm>
            <a:off x="6836015" y="4606328"/>
            <a:ext cx="436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F405A-D549-D527-E616-17BCA346758E}"/>
              </a:ext>
            </a:extLst>
          </p:cNvPr>
          <p:cNvSpPr txBox="1"/>
          <p:nvPr/>
        </p:nvSpPr>
        <p:spPr>
          <a:xfrm>
            <a:off x="8931852" y="2359147"/>
            <a:ext cx="436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(e)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7E3A30E-C891-CAB8-29F5-704B1CD1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25" y="1924878"/>
            <a:ext cx="2093604" cy="9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72F3C26-7F2F-DE25-F867-044C44BAEC9A}"/>
              </a:ext>
            </a:extLst>
          </p:cNvPr>
          <p:cNvSpPr/>
          <p:nvPr/>
        </p:nvSpPr>
        <p:spPr>
          <a:xfrm>
            <a:off x="6101145" y="1513150"/>
            <a:ext cx="2093604" cy="1950621"/>
          </a:xfrm>
          <a:prstGeom prst="roundRect">
            <a:avLst>
              <a:gd name="adj" fmla="val 1421"/>
            </a:avLst>
          </a:prstGeom>
          <a:solidFill>
            <a:schemeClr val="lt1">
              <a:alpha val="77934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0080"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5911FB-2963-BF40-4EF5-05A78EE2CA67}"/>
              </a:ext>
            </a:extLst>
          </p:cNvPr>
          <p:cNvGrpSpPr>
            <a:grpSpLocks noChangeAspect="1"/>
          </p:cNvGrpSpPr>
          <p:nvPr/>
        </p:nvGrpSpPr>
        <p:grpSpPr>
          <a:xfrm>
            <a:off x="6118231" y="1527222"/>
            <a:ext cx="2052709" cy="690445"/>
            <a:chOff x="2516582" y="1337636"/>
            <a:chExt cx="4982987" cy="1676067"/>
          </a:xfrm>
        </p:grpSpPr>
        <p:pic>
          <p:nvPicPr>
            <p:cNvPr id="34" name="Picture 33" descr="A picture containing text, outdoor, bird, colorful&#10;&#10;Description automatically generated">
              <a:extLst>
                <a:ext uri="{FF2B5EF4-FFF2-40B4-BE49-F238E27FC236}">
                  <a16:creationId xmlns:a16="http://schemas.microsoft.com/office/drawing/2014/main" id="{4A25181C-16CD-DBE2-557B-A9B66506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582" y="1337636"/>
              <a:ext cx="1719316" cy="1673006"/>
            </a:xfrm>
            <a:prstGeom prst="rect">
              <a:avLst/>
            </a:prstGeom>
          </p:spPr>
        </p:pic>
        <p:pic>
          <p:nvPicPr>
            <p:cNvPr id="44" name="Picture 43" descr="A picture containing text, tree, outdoor, weapon&#10;&#10;Description automatically generated">
              <a:extLst>
                <a:ext uri="{FF2B5EF4-FFF2-40B4-BE49-F238E27FC236}">
                  <a16:creationId xmlns:a16="http://schemas.microsoft.com/office/drawing/2014/main" id="{F5E2354E-242D-55F9-2B16-27773DC0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0474" y="1340698"/>
              <a:ext cx="1673005" cy="1673005"/>
            </a:xfrm>
            <a:prstGeom prst="rect">
              <a:avLst/>
            </a:prstGeom>
          </p:spPr>
        </p:pic>
        <p:pic>
          <p:nvPicPr>
            <p:cNvPr id="62" name="Picture 61" descr="A picture containing grass, bird, tree, gallinaceous bird&#10;&#10;Description automatically generated">
              <a:extLst>
                <a:ext uri="{FF2B5EF4-FFF2-40B4-BE49-F238E27FC236}">
                  <a16:creationId xmlns:a16="http://schemas.microsoft.com/office/drawing/2014/main" id="{7981BDB3-4572-E2C6-0493-48FAB8F2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3935" y="1340697"/>
              <a:ext cx="1695634" cy="167300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2EC5AF-F473-DD5F-42EE-FBC02F34F1D8}"/>
              </a:ext>
            </a:extLst>
          </p:cNvPr>
          <p:cNvSpPr txBox="1"/>
          <p:nvPr/>
        </p:nvSpPr>
        <p:spPr>
          <a:xfrm>
            <a:off x="6836015" y="3422461"/>
            <a:ext cx="35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(c)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A2C694-0D10-081E-7BBF-C0FEE3E3A3A2}"/>
              </a:ext>
            </a:extLst>
          </p:cNvPr>
          <p:cNvSpPr/>
          <p:nvPr/>
        </p:nvSpPr>
        <p:spPr>
          <a:xfrm>
            <a:off x="6127644" y="2750828"/>
            <a:ext cx="2041437" cy="689185"/>
          </a:xfrm>
          <a:prstGeom prst="roundRect">
            <a:avLst>
              <a:gd name="adj" fmla="val 459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A7E786-B73E-778E-04E7-C84AB3997368}"/>
              </a:ext>
            </a:extLst>
          </p:cNvPr>
          <p:cNvSpPr/>
          <p:nvPr/>
        </p:nvSpPr>
        <p:spPr>
          <a:xfrm>
            <a:off x="6127068" y="2222150"/>
            <a:ext cx="2041437" cy="504920"/>
          </a:xfrm>
          <a:prstGeom prst="roundRect">
            <a:avLst>
              <a:gd name="adj" fmla="val 692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02E48-5194-392A-F578-236E53DB1565}"/>
              </a:ext>
            </a:extLst>
          </p:cNvPr>
          <p:cNvSpPr txBox="1"/>
          <p:nvPr/>
        </p:nvSpPr>
        <p:spPr>
          <a:xfrm>
            <a:off x="6096255" y="2192020"/>
            <a:ext cx="1032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2">
                    <a:lumMod val="10000"/>
                  </a:schemeClr>
                </a:solidFill>
              </a:rPr>
              <a:t>Biased Blackbox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B9A76-BBF9-C674-B9E4-C3B672F94E38}"/>
              </a:ext>
            </a:extLst>
          </p:cNvPr>
          <p:cNvSpPr txBox="1"/>
          <p:nvPr/>
        </p:nvSpPr>
        <p:spPr>
          <a:xfrm>
            <a:off x="6101145" y="2718314"/>
            <a:ext cx="1298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Robust Blackbox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A98B15-5800-AF98-CCD8-D9BB17379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128" y="2377289"/>
            <a:ext cx="1925645" cy="277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08454C-8EDC-BF87-7A19-C050C88B1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645" y="2889328"/>
            <a:ext cx="1984436" cy="47511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F043EB3-92F6-CD2D-5FD5-9176F79D7D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3455" y="1527222"/>
            <a:ext cx="1335255" cy="145166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86D8A0F-56F9-46AA-36D7-C7B742BFF1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2692" y="3238704"/>
            <a:ext cx="1256018" cy="1365516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53820A8-6BC0-DFD8-C301-E9B33ADEC2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3393" y="3603958"/>
            <a:ext cx="2334739" cy="1002370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C35727C8-DCC3-475C-67B7-887B24A2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7" y="4103733"/>
            <a:ext cx="1231091" cy="1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8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11</cp:revision>
  <dcterms:created xsi:type="dcterms:W3CDTF">2023-05-02T23:01:25Z</dcterms:created>
  <dcterms:modified xsi:type="dcterms:W3CDTF">2023-05-03T00:40:52Z</dcterms:modified>
</cp:coreProperties>
</file>