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howGuides="1">
      <p:cViewPr>
        <p:scale>
          <a:sx n="100" d="100"/>
          <a:sy n="100" d="100"/>
        </p:scale>
        <p:origin x="336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951D-DE63-7C4E-B680-6DE2191F4D5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19F6F-B368-1242-9E91-CB1110D9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26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Malignant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{Malignant}}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IrregularStreaks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\lor \neg\text{{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Malignant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{Malignant}}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AtypicalPigmentNetwork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\lor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{blue}{BWV}}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Malignant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{Malignant}}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  \text{{BWV}} \lor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{red}{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RegressionStructures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Malignant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{Malignant}}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&amp;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IrregularStreaks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\lor \big(\text{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AtypicalPigmentNetwork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\land \text{BWV}\big) \lor \big(\text{BWV} \land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IrregularDG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}}\big)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\lor \big(\text{BWV} \land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RegularStreaks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\land \neg\text{\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\big)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\lor \big(\text{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AtypicalPigmentNetwork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\land \neg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IrregularDG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\land \neg\text{\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\land \neg\text{\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RegularStreaks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\big) \\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 \lor \big(\neg \text{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AtypicalPigmentNetwork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 \land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IrregularDG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\land \neg\text{\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RegularDG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\land \neg\text{\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{blue}{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RegularStreaks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 \big)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% Malignant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{Malignant}}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BrickRed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AtypicalPigmentNetwork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&amp;\text{\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textbf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{Malignant}} 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leftrightarrow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 \text{\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textcolor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{red}{</a:t>
            </a:r>
            <a:r>
              <a:rPr lang="en-US" dirty="0" err="1">
                <a:solidFill>
                  <a:srgbClr val="000000"/>
                </a:solidFill>
                <a:effectLst/>
                <a:latin typeface="Monaco" pitchFamily="2" charset="77"/>
              </a:rPr>
              <a:t>AtypicalPigmentNetwork</a:t>
            </a:r>
            <a:r>
              <a:rPr lang="en-US" dirty="0">
                <a:solidFill>
                  <a:srgbClr val="000000"/>
                </a:solidFill>
                <a:effectLst/>
                <a:latin typeface="Monaco" pitchFamily="2" charset="77"/>
              </a:rPr>
              <a:t>}} </a:t>
            </a: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>
              <a:solidFill>
                <a:srgbClr val="000000"/>
              </a:solidFill>
              <a:effectLst/>
              <a:latin typeface="Monaco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37997-445B-B942-8AA6-5C30DD7D7E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DF39-57E9-B93F-18E6-785F6883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6585F-2E4B-7EBA-4804-A63F41EB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054A-4A61-7E98-1210-AA8213F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A64F-A6D0-4DAC-E9D9-22F2597B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BF23-D3C9-5911-7CCA-554FF96B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ED46-0498-C731-D1A9-F1EFA5913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3F48-8CF7-FA4C-E93A-FBB1C9E96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81C1-1385-133A-5871-EFA02CA7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708EE-5653-BB50-A57C-D1774548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E0CF5-C143-B770-E8A9-E50EBC14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D1E5C-ED83-2A9F-D6C6-4F73F3A12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77CE9-9879-E54F-5226-B52475EF8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9E71-BFBD-C39F-7A3B-8FEB7129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7EB6-FCE5-ABE6-7274-9448E7A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69ADF-BB0A-0EB2-E00B-95F486C3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3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4A08-A1B6-BFA5-9B2F-760CE70E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6C9C-0298-CA4E-7670-6C2FAEF5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32142-BEEF-0532-0C19-66EA0CA4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7BA4-48CC-D25E-3FAC-2245F953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FCFCE-DE8E-7FA0-A709-5B3B4DFE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9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3762-B387-0741-E3E3-A694EE2A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6885-2D90-1C9A-2811-160F375F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8F5A-2E25-CF9D-41C4-7DA6FDD4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B0B07-624C-A932-82DA-6AAC75EE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7C3F-26B6-7C77-1720-90A2437E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7EB4-7B87-9732-4706-00E851EB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89C4-6601-91F3-B573-24392BD20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E1833-4793-7207-4F33-8330197FB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AA228-CD14-580F-31E6-1EEE11A2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8FCAB-5B2C-A8E5-B99E-AAA5C452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498-9034-C0CF-100D-92BFFAED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FDF8-C465-CC86-66F9-E01B4898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D9659-C82F-76EC-93DA-8596E53E1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539BF-1E78-A10F-43A1-9CC64F160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9DAEB-3D4F-940D-825E-B0D2011A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34B23-C81B-3F29-E6D3-02A81E5C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E676C-0729-8035-C77A-2E816EF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C864-E67D-FD11-18EB-D46C4800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A12EC-6D10-E0A5-B275-728F7343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0E55-F8C7-DEED-FB1E-A97F7A32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79D52-A38B-0D3B-61FF-007546D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639CB-C851-ED90-7635-C0B3B99B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40707-9F1A-965C-8ED2-17F984C7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F6062-C6D8-24FC-43EE-CAA38B97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09802-E3D4-DDC9-41E7-EC410C2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6E95-AE3E-C1AF-6199-E5EF3226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9E9-22A4-33CE-56C8-2C2D05E1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2CDC-57D7-8487-E728-4F0F34DD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89722-4C95-9F5A-DC70-189982E02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E5C8A-22F7-21F7-4765-8017D3D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BAC4-5957-7CB4-262F-BEBE09E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1AAB-7C2B-5B97-F96F-C2E99BE2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A476-B41E-83C4-7E59-A2FCB5E3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DA90D-7400-C46C-6D7A-98BEC98A5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65D6A-22EE-0741-41D0-1CB6745E6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C98B4-85CD-5476-0A69-23112C4C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76191-A4C4-994C-20AC-E23C520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452F-E407-44D2-4C08-EE9F0B5B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1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4C2E0-E541-CB3A-25B9-4C1A6D65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4088D-AC9A-0752-5F8A-973514646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6EBB1-FA26-BC83-5715-BFBEAFCB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989DF-A0C3-AD46-B0B0-665657B12CBB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E8D1-42BB-E94D-D9FE-95B698CE1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5690-6906-1B76-BAF4-9D42EFF0C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D95FE-6FB5-E143-8E52-E5E61D0D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F5095BA-A2E7-AEB1-5271-D0C74A629B6D}"/>
              </a:ext>
            </a:extLst>
          </p:cNvPr>
          <p:cNvSpPr/>
          <p:nvPr/>
        </p:nvSpPr>
        <p:spPr>
          <a:xfrm>
            <a:off x="1380181" y="3178864"/>
            <a:ext cx="1634155" cy="121550"/>
          </a:xfrm>
          <a:prstGeom prst="wedgeRoundRectCallout">
            <a:avLst>
              <a:gd name="adj1" fmla="val 892"/>
              <a:gd name="adj2" fmla="val 8342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F4B3E17A-C871-1657-F31B-3DC4A4E356A7}"/>
              </a:ext>
            </a:extLst>
          </p:cNvPr>
          <p:cNvSpPr/>
          <p:nvPr/>
        </p:nvSpPr>
        <p:spPr>
          <a:xfrm rot="10800000">
            <a:off x="3507303" y="3468320"/>
            <a:ext cx="210568" cy="11303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D7A10B0-DB15-6434-6921-3A2F61A38098}"/>
              </a:ext>
            </a:extLst>
          </p:cNvPr>
          <p:cNvSpPr/>
          <p:nvPr/>
        </p:nvSpPr>
        <p:spPr>
          <a:xfrm>
            <a:off x="3152406" y="3098846"/>
            <a:ext cx="1620451" cy="209714"/>
          </a:xfrm>
          <a:prstGeom prst="wedgeRoundRectCallout">
            <a:avLst>
              <a:gd name="adj1" fmla="val -22629"/>
              <a:gd name="adj2" fmla="val 7283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193225-FA26-A475-3D09-2779D6DAB39C}"/>
              </a:ext>
            </a:extLst>
          </p:cNvPr>
          <p:cNvSpPr/>
          <p:nvPr/>
        </p:nvSpPr>
        <p:spPr>
          <a:xfrm>
            <a:off x="1342011" y="3068537"/>
            <a:ext cx="3488607" cy="1532420"/>
          </a:xfrm>
          <a:prstGeom prst="roundRect">
            <a:avLst>
              <a:gd name="adj" fmla="val 4390"/>
            </a:avLst>
          </a:prstGeom>
          <a:solidFill>
            <a:schemeClr val="accent5">
              <a:lumMod val="20000"/>
              <a:lumOff val="80000"/>
              <a:alpha val="19135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4B27B36-9995-1A4A-14A5-B11AE30D7630}"/>
              </a:ext>
            </a:extLst>
          </p:cNvPr>
          <p:cNvSpPr/>
          <p:nvPr/>
        </p:nvSpPr>
        <p:spPr>
          <a:xfrm>
            <a:off x="2808009" y="4105670"/>
            <a:ext cx="210568" cy="166113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1E7F809-6757-DB23-678B-701592334641}"/>
              </a:ext>
            </a:extLst>
          </p:cNvPr>
          <p:cNvSpPr/>
          <p:nvPr/>
        </p:nvSpPr>
        <p:spPr>
          <a:xfrm rot="10800000">
            <a:off x="2091521" y="3485327"/>
            <a:ext cx="210568" cy="113032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3B44F5-A419-D429-9B04-DF64B361E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80" y="3850696"/>
            <a:ext cx="367170" cy="372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1FCD0-E9C3-83C6-0BFF-02D7A05CD174}"/>
              </a:ext>
            </a:extLst>
          </p:cNvPr>
          <p:cNvSpPr txBox="1"/>
          <p:nvPr/>
        </p:nvSpPr>
        <p:spPr>
          <a:xfrm>
            <a:off x="3318577" y="3265060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Expert6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435AD10-3A58-3CC7-F174-6B8A7D12BDC2}"/>
              </a:ext>
            </a:extLst>
          </p:cNvPr>
          <p:cNvSpPr/>
          <p:nvPr/>
        </p:nvSpPr>
        <p:spPr>
          <a:xfrm rot="16200000">
            <a:off x="3528419" y="3013608"/>
            <a:ext cx="150121" cy="1156730"/>
          </a:xfrm>
          <a:prstGeom prst="rightBrace">
            <a:avLst>
              <a:gd name="adj1" fmla="val 38126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822105A-9A76-EE40-E7FA-FDC90900524A}"/>
              </a:ext>
            </a:extLst>
          </p:cNvPr>
          <p:cNvSpPr/>
          <p:nvPr/>
        </p:nvSpPr>
        <p:spPr>
          <a:xfrm rot="5400000">
            <a:off x="2847986" y="2889353"/>
            <a:ext cx="179914" cy="2443524"/>
          </a:xfrm>
          <a:prstGeom prst="rightBrace">
            <a:avLst>
              <a:gd name="adj1" fmla="val 55792"/>
              <a:gd name="adj2" fmla="val 5101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C54E3A-31B4-2A52-5058-C93F5C028783}"/>
              </a:ext>
            </a:extLst>
          </p:cNvPr>
          <p:cNvSpPr txBox="1"/>
          <p:nvPr/>
        </p:nvSpPr>
        <p:spPr>
          <a:xfrm>
            <a:off x="2209166" y="4226719"/>
            <a:ext cx="182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Baseline (PCBM + ELEN)</a:t>
            </a:r>
          </a:p>
        </p:txBody>
      </p:sp>
      <p:pic>
        <p:nvPicPr>
          <p:cNvPr id="15" name="Picture 14" descr="A close up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39DE8D69-963F-6054-E573-B0557BF5F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283" y="3615759"/>
            <a:ext cx="488398" cy="458504"/>
          </a:xfrm>
          <a:prstGeom prst="rect">
            <a:avLst/>
          </a:prstGeom>
        </p:spPr>
      </p:pic>
      <p:pic>
        <p:nvPicPr>
          <p:cNvPr id="16" name="Picture 15" descr="A close-up of a person's eye&#10;&#10;Description automatically generated with low confidence">
            <a:extLst>
              <a:ext uri="{FF2B5EF4-FFF2-40B4-BE49-F238E27FC236}">
                <a16:creationId xmlns:a16="http://schemas.microsoft.com/office/drawing/2014/main" id="{4857D502-48C2-9755-4F3F-67B62189A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72" y="3615759"/>
            <a:ext cx="488398" cy="458504"/>
          </a:xfrm>
          <a:prstGeom prst="rect">
            <a:avLst/>
          </a:prstGeom>
        </p:spPr>
      </p:pic>
      <p:pic>
        <p:nvPicPr>
          <p:cNvPr id="17" name="Picture 16" descr="A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957889C0-BD3D-4ACD-357A-177AF9EC3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490" y="3637291"/>
            <a:ext cx="488398" cy="458504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D79B7221-ED86-440E-FCAA-8CBE4F6FB86F}"/>
              </a:ext>
            </a:extLst>
          </p:cNvPr>
          <p:cNvSpPr/>
          <p:nvPr/>
        </p:nvSpPr>
        <p:spPr>
          <a:xfrm rot="16200000">
            <a:off x="2120702" y="3124896"/>
            <a:ext cx="131164" cy="967457"/>
          </a:xfrm>
          <a:prstGeom prst="rightBrace">
            <a:avLst>
              <a:gd name="adj1" fmla="val 54832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C10EC-7841-C5A9-FF41-7C8240A3A1A4}"/>
              </a:ext>
            </a:extLst>
          </p:cNvPr>
          <p:cNvSpPr txBox="1"/>
          <p:nvPr/>
        </p:nvSpPr>
        <p:spPr>
          <a:xfrm>
            <a:off x="1862490" y="3265060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Expert3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2CF03AC-35D9-8625-27A7-40C62671AE75}"/>
              </a:ext>
            </a:extLst>
          </p:cNvPr>
          <p:cNvSpPr/>
          <p:nvPr/>
        </p:nvSpPr>
        <p:spPr>
          <a:xfrm rot="10800000">
            <a:off x="3529993" y="2044031"/>
            <a:ext cx="227332" cy="11124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78439E7-8A02-133E-DE61-D402ED9E9C96}"/>
              </a:ext>
            </a:extLst>
          </p:cNvPr>
          <p:cNvSpPr/>
          <p:nvPr/>
        </p:nvSpPr>
        <p:spPr>
          <a:xfrm>
            <a:off x="1347786" y="1216238"/>
            <a:ext cx="3482832" cy="1820247"/>
          </a:xfrm>
          <a:prstGeom prst="roundRect">
            <a:avLst>
              <a:gd name="adj" fmla="val 4390"/>
            </a:avLst>
          </a:prstGeom>
          <a:solidFill>
            <a:srgbClr val="EDE9ED">
              <a:alpha val="12941"/>
            </a:srgbClr>
          </a:solidFill>
          <a:ln>
            <a:solidFill>
              <a:srgbClr val="ED9B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picture containing different&#10;&#10;Description automatically generated">
            <a:extLst>
              <a:ext uri="{FF2B5EF4-FFF2-40B4-BE49-F238E27FC236}">
                <a16:creationId xmlns:a16="http://schemas.microsoft.com/office/drawing/2014/main" id="{5326D000-C899-A937-100C-A39241ACF7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3432" y="2165311"/>
            <a:ext cx="492216" cy="462089"/>
          </a:xfrm>
          <a:prstGeom prst="rect">
            <a:avLst/>
          </a:prstGeom>
        </p:spPr>
      </p:pic>
      <p:pic>
        <p:nvPicPr>
          <p:cNvPr id="29" name="Picture 28" descr="A close up of a person's skin&#10;&#10;Description automatically generated with low confidence">
            <a:extLst>
              <a:ext uri="{FF2B5EF4-FFF2-40B4-BE49-F238E27FC236}">
                <a16:creationId xmlns:a16="http://schemas.microsoft.com/office/drawing/2014/main" id="{E851F3F0-1A63-63B7-6563-3FDEFD6C5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824" y="2167844"/>
            <a:ext cx="492216" cy="462089"/>
          </a:xfrm>
          <a:prstGeom prst="rect">
            <a:avLst/>
          </a:prstGeom>
        </p:spPr>
      </p:pic>
      <p:pic>
        <p:nvPicPr>
          <p:cNvPr id="30" name="Picture 29" descr="A close up of a cat&#10;&#10;Description automatically generated with low confidence">
            <a:extLst>
              <a:ext uri="{FF2B5EF4-FFF2-40B4-BE49-F238E27FC236}">
                <a16:creationId xmlns:a16="http://schemas.microsoft.com/office/drawing/2014/main" id="{C38DF8AA-1761-5EE8-FAC0-FF14AB1F1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8137" y="2168143"/>
            <a:ext cx="492216" cy="462089"/>
          </a:xfrm>
          <a:prstGeom prst="rect">
            <a:avLst/>
          </a:prstGeom>
        </p:spPr>
      </p:pic>
      <p:sp>
        <p:nvSpPr>
          <p:cNvPr id="31" name="Down Arrow 30">
            <a:extLst>
              <a:ext uri="{FF2B5EF4-FFF2-40B4-BE49-F238E27FC236}">
                <a16:creationId xmlns:a16="http://schemas.microsoft.com/office/drawing/2014/main" id="{B5ECDD82-2EE9-B875-345D-861538239847}"/>
              </a:ext>
            </a:extLst>
          </p:cNvPr>
          <p:cNvSpPr/>
          <p:nvPr/>
        </p:nvSpPr>
        <p:spPr>
          <a:xfrm>
            <a:off x="2809502" y="2627400"/>
            <a:ext cx="210568" cy="12200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296B4569-94ED-85BB-DE49-89C3D3FE2338}"/>
              </a:ext>
            </a:extLst>
          </p:cNvPr>
          <p:cNvSpPr/>
          <p:nvPr/>
        </p:nvSpPr>
        <p:spPr>
          <a:xfrm rot="10800000">
            <a:off x="2190905" y="2040458"/>
            <a:ext cx="227332" cy="111248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720263E-70F4-BBBA-615C-B510C491D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416" y="2358877"/>
            <a:ext cx="367170" cy="372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75CE2D2-CCE7-654E-40B2-25BC1C0AD6F8}"/>
              </a:ext>
            </a:extLst>
          </p:cNvPr>
          <p:cNvSpPr txBox="1"/>
          <p:nvPr/>
        </p:nvSpPr>
        <p:spPr>
          <a:xfrm>
            <a:off x="3365955" y="1849652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Expert5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731F4451-E57C-A43B-F9C7-970046C0CFBC}"/>
              </a:ext>
            </a:extLst>
          </p:cNvPr>
          <p:cNvSpPr/>
          <p:nvPr/>
        </p:nvSpPr>
        <p:spPr>
          <a:xfrm rot="16200000">
            <a:off x="3548942" y="1642292"/>
            <a:ext cx="164807" cy="1048384"/>
          </a:xfrm>
          <a:prstGeom prst="rightBrace">
            <a:avLst>
              <a:gd name="adj1" fmla="val 45811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CC592EAF-99C1-D2F9-2FF8-0274BFDF0367}"/>
              </a:ext>
            </a:extLst>
          </p:cNvPr>
          <p:cNvSpPr/>
          <p:nvPr/>
        </p:nvSpPr>
        <p:spPr>
          <a:xfrm rot="5400000">
            <a:off x="2853414" y="1409010"/>
            <a:ext cx="179914" cy="2443524"/>
          </a:xfrm>
          <a:prstGeom prst="rightBrace">
            <a:avLst>
              <a:gd name="adj1" fmla="val 45305"/>
              <a:gd name="adj2" fmla="val 51012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978F2-775B-EA61-9CA7-2A08C013398E}"/>
              </a:ext>
            </a:extLst>
          </p:cNvPr>
          <p:cNvSpPr txBox="1"/>
          <p:nvPr/>
        </p:nvSpPr>
        <p:spPr>
          <a:xfrm>
            <a:off x="2241672" y="2707685"/>
            <a:ext cx="1717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Baseline (PCBM + ELEN)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D5F68C6-3E60-9FF8-2A92-6EF05F67340C}"/>
              </a:ext>
            </a:extLst>
          </p:cNvPr>
          <p:cNvSpPr/>
          <p:nvPr/>
        </p:nvSpPr>
        <p:spPr>
          <a:xfrm rot="16200000">
            <a:off x="2224044" y="1592275"/>
            <a:ext cx="134112" cy="1138979"/>
          </a:xfrm>
          <a:prstGeom prst="rightBrace">
            <a:avLst>
              <a:gd name="adj1" fmla="val 40218"/>
              <a:gd name="adj2" fmla="val 50787"/>
            </a:avLst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64B8D1-1B2A-5617-45E7-D2EC17182380}"/>
              </a:ext>
            </a:extLst>
          </p:cNvPr>
          <p:cNvSpPr txBox="1"/>
          <p:nvPr/>
        </p:nvSpPr>
        <p:spPr>
          <a:xfrm>
            <a:off x="2014635" y="1868356"/>
            <a:ext cx="635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Expert3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7B6C791-B8D9-666F-1CA1-7382714A8A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01146" y="2589174"/>
            <a:ext cx="2609769" cy="109462"/>
          </a:xfrm>
          <a:prstGeom prst="rect">
            <a:avLst/>
          </a:prstGeom>
        </p:spPr>
      </p:pic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754EB6A8-09A4-5119-ACC5-26C7A0E7BEF1}"/>
              </a:ext>
            </a:extLst>
          </p:cNvPr>
          <p:cNvSpPr/>
          <p:nvPr/>
        </p:nvSpPr>
        <p:spPr>
          <a:xfrm>
            <a:off x="1379286" y="1248906"/>
            <a:ext cx="3418827" cy="506140"/>
          </a:xfrm>
          <a:prstGeom prst="wedgeRoundRectCallout">
            <a:avLst>
              <a:gd name="adj1" fmla="val 16766"/>
              <a:gd name="adj2" fmla="val 8426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CFF16F7C-791E-6418-B801-E7097E9BB11C}"/>
              </a:ext>
            </a:extLst>
          </p:cNvPr>
          <p:cNvSpPr/>
          <p:nvPr/>
        </p:nvSpPr>
        <p:spPr>
          <a:xfrm>
            <a:off x="1402947" y="1787098"/>
            <a:ext cx="1638625" cy="129226"/>
          </a:xfrm>
          <a:prstGeom prst="wedgeRoundRectCallout">
            <a:avLst>
              <a:gd name="adj1" fmla="val 2453"/>
              <a:gd name="adj2" fmla="val 688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54237-E1C1-8431-1CB4-26E67AF735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5924" y="4465098"/>
            <a:ext cx="2284757" cy="106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E166F7-D169-B7D7-4966-40DFDAE6D5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68266" y="2909523"/>
            <a:ext cx="2232416" cy="9974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3C933FE-EC82-CF61-B1C3-46B2F47689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173" y="3638993"/>
            <a:ext cx="1044061" cy="1424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A1F9CF-29CD-1CCB-90C2-B5060E9EA59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4987" y="1272299"/>
            <a:ext cx="3063498" cy="4464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DB9F82-2DE9-381C-D5F8-9070DEA3850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4586" y="3097729"/>
            <a:ext cx="1388988" cy="18950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F0DB4C3-44AE-9487-C280-D430AD23F3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2610" y="3207760"/>
            <a:ext cx="1485023" cy="7976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C544599-0918-C354-81C0-EBC56F042A3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63767" y="1813551"/>
            <a:ext cx="1538983" cy="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4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344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Shantanu Ghosh</dc:creator>
  <cp:lastModifiedBy>Shantanu Ghosh</cp:lastModifiedBy>
  <cp:revision>12</cp:revision>
  <dcterms:created xsi:type="dcterms:W3CDTF">2023-05-02T23:01:25Z</dcterms:created>
  <dcterms:modified xsi:type="dcterms:W3CDTF">2023-05-03T19:32:38Z</dcterms:modified>
</cp:coreProperties>
</file>