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howGuides="1">
      <p:cViewPr>
        <p:scale>
          <a:sx n="100" d="100"/>
          <a:sy n="100" d="100"/>
        </p:scale>
        <p:origin x="33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951D-DE63-7C4E-B680-6DE2191F4D5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9F6F-B368-1242-9E91-CB1110D9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F39-57E9-B93F-18E6-785F6883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585F-2E4B-7EBA-4804-A63F41EB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054A-4A61-7E98-1210-AA8213F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A64F-A6D0-4DAC-E9D9-22F259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BF23-D3C9-5911-7CCA-554FF9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ED46-0498-C731-D1A9-F1EFA59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3F48-8CF7-FA4C-E93A-FBB1C9E9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81C1-1385-133A-5871-EFA02CA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08EE-5653-BB50-A57C-D1774548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0CF5-C143-B770-E8A9-E50EBC14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D1E5C-ED83-2A9F-D6C6-4F73F3A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7CE9-9879-E54F-5226-B52475EF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9E71-BFBD-C39F-7A3B-8FEB712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7EB6-FCE5-ABE6-7274-9448E7A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9ADF-BB0A-0EB2-E00B-95F486C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A08-A1B6-BFA5-9B2F-760CE70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6C9C-0298-CA4E-7670-6C2FAEF5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2142-BEEF-0532-0C19-66EA0CA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7BA4-48CC-D25E-3FAC-2245F953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CFCE-DE8E-7FA0-A709-5B3B4DF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762-B387-0741-E3E3-A694EE2A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6885-2D90-1C9A-2811-160F375F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8F5A-2E25-CF9D-41C4-7DA6FDD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B07-624C-A932-82DA-6AAC75EE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7C3F-26B6-7C77-1720-90A2437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7EB4-7B87-9732-4706-00E851E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89C4-6601-91F3-B573-24392BD2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1833-4793-7207-4F33-8330197F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AA228-CD14-580F-31E6-1EEE11A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FCAB-5B2C-A8E5-B99E-AAA5C45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498-9034-C0CF-100D-92BFFAED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FDF8-C465-CC86-66F9-E01B4898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9659-C82F-76EC-93DA-8596E53E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39BF-1E78-A10F-43A1-9CC64F16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9DAEB-3D4F-940D-825E-B0D2011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34B23-C81B-3F29-E6D3-02A81E5C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E676C-0729-8035-C77A-2E816EF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C864-E67D-FD11-18EB-D46C4800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12EC-6D10-E0A5-B275-728F734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0E55-F8C7-DEED-FB1E-A97F7A3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9D52-A38B-0D3B-61FF-007546D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39CB-C851-ED90-7635-C0B3B99B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0707-9F1A-965C-8ED2-17F984C7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6062-C6D8-24FC-43EE-CAA38B9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9802-E3D4-DDC9-41E7-EC410C2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6E95-AE3E-C1AF-6199-E5EF322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9E9-22A4-33CE-56C8-2C2D05E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2CDC-57D7-8487-E728-4F0F34DD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89722-4C95-9F5A-DC70-189982E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5C8A-22F7-21F7-4765-8017D3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AC4-5957-7CB4-262F-BEBE09E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1AAB-7C2B-5B97-F96F-C2E99B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A476-B41E-83C4-7E59-A2FCB5E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DA90D-7400-C46C-6D7A-98BEC98A5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5D6A-22EE-0741-41D0-1CB6745E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98B4-85CD-5476-0A69-23112C4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6191-A4C4-994C-20AC-E23C520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452F-E407-44D2-4C08-EE9F0B5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2E0-E541-CB3A-25B9-4C1A6D65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88D-AC9A-0752-5F8A-97351464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EBB1-FA26-BC83-5715-BFBEAFCB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E8D1-42BB-E94D-D9FE-95B698CE1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5690-6906-1B76-BAF4-9D42EFF0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390D7E-9DA8-3070-2D22-3B9D785F7310}"/>
              </a:ext>
            </a:extLst>
          </p:cNvPr>
          <p:cNvGrpSpPr/>
          <p:nvPr/>
        </p:nvGrpSpPr>
        <p:grpSpPr>
          <a:xfrm>
            <a:off x="1852273" y="88900"/>
            <a:ext cx="7837827" cy="4406900"/>
            <a:chOff x="1229973" y="292178"/>
            <a:chExt cx="7450969" cy="4626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2DFA60-1E19-3F2D-471D-92F45693D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4474" y="2578178"/>
              <a:ext cx="2286000" cy="2286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A6E057-604F-107A-534E-AA4C1553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9973" y="2578178"/>
              <a:ext cx="2318197" cy="2286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B0309C-8F74-A1EF-C82B-1938A1AB7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9973" y="292178"/>
              <a:ext cx="2535528" cy="228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8D2DB6-162E-EC68-D8DF-FC64ED8DD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4474" y="292178"/>
              <a:ext cx="2434912" cy="2286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8AFE8F9-B581-C64E-7124-7B288DC0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471" y="292178"/>
              <a:ext cx="2497471" cy="234086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29A1D7-3C5A-363D-F7DB-6D3FE5C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9032" y="2578178"/>
              <a:ext cx="2340864" cy="2340864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204003-E7F3-09A1-4205-B0D9B3FA7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2273" y="4510191"/>
            <a:ext cx="3902757" cy="211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BD69C-323D-5C3F-CF84-72054CE2E5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7343" y="4510191"/>
            <a:ext cx="3902757" cy="21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14</cp:revision>
  <dcterms:created xsi:type="dcterms:W3CDTF">2023-05-02T23:01:25Z</dcterms:created>
  <dcterms:modified xsi:type="dcterms:W3CDTF">2023-05-03T19:40:22Z</dcterms:modified>
</cp:coreProperties>
</file>