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notesMasterIdLst>
    <p:notesMasterId r:id="rId11"/>
  </p:notesMasterIdLst>
  <p:sldIdLst>
    <p:sldId id="256" r:id="rId2"/>
    <p:sldId id="267" r:id="rId3"/>
    <p:sldId id="257" r:id="rId4"/>
    <p:sldId id="268" r:id="rId5"/>
    <p:sldId id="258" r:id="rId6"/>
    <p:sldId id="259" r:id="rId7"/>
    <p:sldId id="260" r:id="rId8"/>
    <p:sldId id="265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155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notesMaster" Target="notesMasters/notesMaster1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FB8635-F805-4F2A-BD95-EAE12970B4A9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83819-4DE8-4BE4-B759-0072AA233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407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9E836-1665-4188-BDF5-06B9DF25D3DC}" type="datetime1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816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9387-14E6-4386-9DBA-61A7E09536F7}" type="datetime1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487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C0B67-07F8-45F6-985E-D774FC47F677}" type="datetime1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98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CF48D-9F07-43F5-9266-ECCA08651137}" type="datetime1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194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C2C34-2CEA-4E3B-AC8D-EAC9C6F47D24}" type="datetime1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910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7D16-B414-4DB0-97EA-10F39FC38585}" type="datetime1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45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1449-1AF2-4B9D-89EE-B27B3B6D1067}" type="datetime1">
              <a:rPr lang="en-US" smtClean="0"/>
              <a:t>8/29/2025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Engineering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237BC-F3A6-4FBF-9BC7-AE847592BFB2}" type="datetime1">
              <a:rPr lang="en-US" smtClean="0"/>
              <a:t>8/29/2025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223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26A0C-7ABF-40CF-85D0-866B3AFB2976}" type="datetime1">
              <a:rPr lang="en-US" smtClean="0"/>
              <a:t>8/29/2025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Department of Computer Engineering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23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9760A7B-F8BD-4150-9571-FC5123A69AF1}" type="datetime1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Department of Computer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002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155C-9409-4AD7-A89A-6EAD09E06C34}" type="datetime1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57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41B161E-51A6-466E-AA39-0D7681768E05}" type="datetime1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Department of Computer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978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2.png" title="Image">
            <a:extLst>
              <a:ext uri="{FF2B5EF4-FFF2-40B4-BE49-F238E27FC236}">
                <a16:creationId xmlns:a16="http://schemas.microsoft.com/office/drawing/2014/main" id="{01983F6D-31C8-4D27-AFE8-833690CFEFED}"/>
              </a:ext>
            </a:extLst>
          </p:cNvPr>
          <p:cNvPicPr preferRelativeResize="0"/>
          <p:nvPr/>
        </p:nvPicPr>
        <p:blipFill>
          <a:blip r:embed="rId2" cstate="print"/>
          <a:stretch>
            <a:fillRect/>
          </a:stretch>
        </p:blipFill>
        <p:spPr>
          <a:xfrm>
            <a:off x="111478" y="152754"/>
            <a:ext cx="1079245" cy="1027932"/>
          </a:xfrm>
          <a:prstGeom prst="rect">
            <a:avLst/>
          </a:prstGeom>
          <a:noFill/>
        </p:spPr>
      </p:pic>
      <p:pic>
        <p:nvPicPr>
          <p:cNvPr id="5" name="image1.png" title="Image">
            <a:extLst>
              <a:ext uri="{FF2B5EF4-FFF2-40B4-BE49-F238E27FC236}">
                <a16:creationId xmlns:a16="http://schemas.microsoft.com/office/drawing/2014/main" id="{0608C2C7-B8D9-41BF-8731-446EE324AD32}"/>
              </a:ext>
            </a:extLst>
          </p:cNvPr>
          <p:cNvPicPr preferRelativeResize="0"/>
          <p:nvPr/>
        </p:nvPicPr>
        <p:blipFill>
          <a:blip r:embed="rId3" cstate="print"/>
          <a:stretch>
            <a:fillRect/>
          </a:stretch>
        </p:blipFill>
        <p:spPr>
          <a:xfrm>
            <a:off x="7735456" y="200732"/>
            <a:ext cx="1361979" cy="1027932"/>
          </a:xfrm>
          <a:prstGeom prst="rect">
            <a:avLst/>
          </a:prstGeom>
          <a:noFill/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48E7FEE0-D263-4DF4-9F15-EB39B5A97667}"/>
              </a:ext>
            </a:extLst>
          </p:cNvPr>
          <p:cNvSpPr txBox="1">
            <a:spLocks/>
          </p:cNvSpPr>
          <p:nvPr/>
        </p:nvSpPr>
        <p:spPr>
          <a:xfrm>
            <a:off x="135467" y="1553475"/>
            <a:ext cx="8873066" cy="213807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91866" marR="0" lvl="0" indent="-391866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Inter" charset="0"/>
              </a:rPr>
              <a:t>Technical Seminar Review-1</a:t>
            </a:r>
          </a:p>
          <a:p>
            <a:pPr marL="391866" marR="0" lvl="0" indent="-391866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Inter" charset="0"/>
              </a:rPr>
              <a:t>On</a:t>
            </a:r>
          </a:p>
          <a:p>
            <a:pPr marL="391866" lvl="0" indent="-391866" algn="ctr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Inter" charset="0"/>
              </a:rPr>
              <a:t>The Role of AI in Game Development and Player Experience</a:t>
            </a:r>
          </a:p>
          <a:p>
            <a:pPr marL="391866" lvl="0" indent="-391866" algn="ctr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Inter" charset="0"/>
              </a:rPr>
              <a:t>By</a:t>
            </a:r>
          </a:p>
          <a:p>
            <a:pPr marL="391866" marR="0" lvl="0" indent="-391866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Inter" charset="0"/>
              </a:rPr>
              <a:t>TE-CO- </a:t>
            </a:r>
            <a:r>
              <a:rPr lang="en-IN" sz="2000" b="1" dirty="0">
                <a:latin typeface="+mj-lt"/>
                <a:ea typeface="Inter" charset="0"/>
              </a:rPr>
              <a:t>132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Inter" charset="0"/>
            </a:endParaRPr>
          </a:p>
          <a:p>
            <a:pPr marL="391866" marR="0" lvl="0" indent="-391866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Inter" charset="0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6E15E5CD-0255-4D03-929A-213DF38C24C9}"/>
              </a:ext>
            </a:extLst>
          </p:cNvPr>
          <p:cNvSpPr txBox="1">
            <a:spLocks/>
          </p:cNvSpPr>
          <p:nvPr/>
        </p:nvSpPr>
        <p:spPr>
          <a:xfrm>
            <a:off x="1095533" y="3675001"/>
            <a:ext cx="6952934" cy="659931"/>
          </a:xfrm>
          <a:prstGeom prst="rect">
            <a:avLst/>
          </a:prstGeom>
        </p:spPr>
        <p:txBody>
          <a:bodyPr vert="horz" lIns="104493" tIns="52247" rIns="104493" bIns="52247" rtlCol="0">
            <a:normAutofit lnSpcReduction="10000"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sz="1600" b="1" dirty="0">
                <a:latin typeface="+mj-lt"/>
                <a:ea typeface="Inter" charset="0"/>
              </a:rPr>
              <a:t>Guided by:-</a:t>
            </a:r>
          </a:p>
          <a:p>
            <a:pPr algn="ctr">
              <a:spcBef>
                <a:spcPct val="20000"/>
              </a:spcBef>
              <a:defRPr/>
            </a:pPr>
            <a:r>
              <a:rPr lang="en-IN" dirty="0">
                <a:latin typeface="+mj-lt"/>
                <a:ea typeface="Inter" charset="0"/>
              </a:rPr>
              <a:t>Mrs. </a:t>
            </a:r>
            <a:r>
              <a:rPr lang="en-IN" dirty="0" err="1">
                <a:latin typeface="+mj-lt"/>
                <a:ea typeface="Inter" charset="0"/>
              </a:rPr>
              <a:t>Pradnay</a:t>
            </a:r>
            <a:r>
              <a:rPr lang="en-IN" dirty="0">
                <a:latin typeface="+mj-lt"/>
                <a:ea typeface="Inter" charset="0"/>
              </a:rPr>
              <a:t> </a:t>
            </a:r>
            <a:r>
              <a:rPr lang="en-IN" dirty="0" err="1">
                <a:latin typeface="+mj-lt"/>
                <a:ea typeface="Inter" charset="0"/>
              </a:rPr>
              <a:t>Shirsath</a:t>
            </a:r>
            <a:endParaRPr lang="en-US" dirty="0">
              <a:latin typeface="+mj-lt"/>
              <a:ea typeface="Inter" charset="0"/>
            </a:endParaRPr>
          </a:p>
          <a:p>
            <a:pPr algn="ctr">
              <a:spcBef>
                <a:spcPct val="20000"/>
              </a:spcBef>
              <a:defRPr/>
            </a:pPr>
            <a:endParaRPr lang="en-US" sz="1400" dirty="0">
              <a:latin typeface="+mj-lt"/>
              <a:ea typeface="Inter" charset="0"/>
            </a:endParaRPr>
          </a:p>
          <a:p>
            <a:pPr algn="ctr">
              <a:spcBef>
                <a:spcPct val="20000"/>
              </a:spcBef>
              <a:defRPr/>
            </a:pPr>
            <a:endParaRPr lang="en-US" sz="1600" dirty="0">
              <a:latin typeface="+mj-lt"/>
              <a:ea typeface="Inter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1241E5-762F-48C0-BE95-E0BF929BFAB6}"/>
              </a:ext>
            </a:extLst>
          </p:cNvPr>
          <p:cNvSpPr/>
          <p:nvPr/>
        </p:nvSpPr>
        <p:spPr>
          <a:xfrm>
            <a:off x="1348769" y="247842"/>
            <a:ext cx="65447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latin typeface="+mj-lt"/>
              </a:rPr>
              <a:t>Guru Gobind Singh College of Engineering &amp; Research Centre, Nashik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8515B2-2774-435A-BF17-8C4CFC151740}"/>
              </a:ext>
            </a:extLst>
          </p:cNvPr>
          <p:cNvSpPr/>
          <p:nvPr/>
        </p:nvSpPr>
        <p:spPr>
          <a:xfrm>
            <a:off x="2528710" y="599760"/>
            <a:ext cx="44503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latin typeface="+mj-lt"/>
              </a:rPr>
              <a:t>Department of Computer Engineering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534A7A-26DA-4E92-BA83-3C3DBC1D0369}"/>
              </a:ext>
            </a:extLst>
          </p:cNvPr>
          <p:cNvSpPr/>
          <p:nvPr/>
        </p:nvSpPr>
        <p:spPr>
          <a:xfrm>
            <a:off x="3053220" y="923967"/>
            <a:ext cx="27944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latin typeface="+mj-lt"/>
              </a:rPr>
              <a:t>Academic Year 2025-26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11C99E-E1A2-4E97-9FC8-AEB01E1907BF}"/>
              </a:ext>
            </a:extLst>
          </p:cNvPr>
          <p:cNvSpPr/>
          <p:nvPr/>
        </p:nvSpPr>
        <p:spPr>
          <a:xfrm>
            <a:off x="127855" y="5551519"/>
            <a:ext cx="8873067" cy="382513"/>
          </a:xfrm>
          <a:prstGeom prst="rect">
            <a:avLst/>
          </a:prstGeom>
        </p:spPr>
        <p:txBody>
          <a:bodyPr wrap="square" lIns="104493" tIns="52247" rIns="104493" bIns="52247">
            <a:spAutoFit/>
          </a:bodyPr>
          <a:lstStyle/>
          <a:p>
            <a:pPr algn="ctr"/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Inter" charset="0"/>
              </a:rPr>
              <a:t>Friday, 29/08/2025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Inter" charset="0"/>
            </a:endParaRP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D749D637-A84C-411A-B3F8-AB862B264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Engineering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D8723C2E-3376-4914-BD9D-E19748BD0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C7F7E-2A77-430B-AFE6-DE135E673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DB071-F4FD-4842-AD86-70E75FCD0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>
                <a:latin typeface="Inter" charset="0"/>
                <a:ea typeface="Inter" charset="0"/>
              </a:rPr>
              <a:t>Introduction of topic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latin typeface="Inter" charset="0"/>
                <a:ea typeface="Inter" charset="0"/>
              </a:rPr>
              <a:t>Motivation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latin typeface="Inter" charset="0"/>
                <a:ea typeface="Inter" charset="0"/>
              </a:rPr>
              <a:t>Problem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latin typeface="Inter" charset="0"/>
                <a:ea typeface="Inter" charset="0"/>
              </a:rPr>
              <a:t>Literature Review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kern="0" spc="-89" dirty="0">
                <a:solidFill>
                  <a:srgbClr val="000000"/>
                </a:solidFill>
                <a:latin typeface="Inter" charset="0"/>
                <a:ea typeface="Inter" charset="0"/>
                <a:cs typeface="Source Serif Pro" pitchFamily="34" charset="-120"/>
              </a:rPr>
              <a:t>Conclusion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kern="0" spc="-89" dirty="0">
                <a:solidFill>
                  <a:srgbClr val="000000"/>
                </a:solidFill>
                <a:latin typeface="Inter" charset="0"/>
                <a:ea typeface="Inter" charset="0"/>
                <a:cs typeface="Source Serif Pro" pitchFamily="34" charset="-120"/>
              </a:rPr>
              <a:t>References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CBE9B0-E6AB-4067-839E-CF9F0F6DF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ECD6E5-5538-40B8-9CD8-75CBD5C84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666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n-GB" dirty="0"/>
              <a:t>AI now shapes gameplay beyond scripted </a:t>
            </a:r>
            <a:r>
              <a:rPr lang="en-GB" dirty="0" err="1"/>
              <a:t>behavior</a:t>
            </a:r>
            <a:r>
              <a:rPr lang="en-GB" dirty="0"/>
              <a:t>—enabling dynamic adaptation, richer narratives, and improved NPC realism.</a:t>
            </a:r>
            <a:endParaRPr lang="en-IN" dirty="0"/>
          </a:p>
          <a:p>
            <a:pPr marL="457200" indent="-457200" algn="just">
              <a:buFont typeface="+mj-lt"/>
              <a:buAutoNum type="arabicPeriod"/>
            </a:pPr>
            <a:r>
              <a:rPr lang="en-GB" dirty="0"/>
              <a:t>Techniques such as procedural generation, machine learning, and generative models enhance both development workflows and player experiences.</a:t>
            </a:r>
            <a:endParaRPr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D0C085-C70E-4641-8058-B17053988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40A4A9-8CC3-4718-8CD5-255A125AF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3462A6-C902-4DB6-8B8D-B8A127096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625" y="3605048"/>
            <a:ext cx="4542467" cy="255939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50B7F-DF0D-49BA-8760-764F88F50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702302"/>
          </a:xfrm>
        </p:spPr>
        <p:txBody>
          <a:bodyPr>
            <a:normAutofit fontScale="90000"/>
          </a:bodyPr>
          <a:lstStyle/>
          <a:p>
            <a:r>
              <a:rPr lang="en-IN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D9C7B-D775-4A51-AB23-4DE6B4E75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Games increasingly demand personalized experiences: adapting difficulty, context-aware storytelling, and believable NPCs enrich engagement.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AI tools reduce workload and empower creators to produce more content in less time.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Generative AI pushes creativity forward—but some developers worry it may dilute uniqueness or introduce ethical challenges.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C7056C-06A4-40A9-A864-0BA0471C0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6F169A-EC18-4592-BFB6-F16C62F99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C4B605-F277-8FC0-FE8B-F0DE68C0B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3001659" y="4199681"/>
            <a:ext cx="3140682" cy="209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718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Traditional NPCs and content tend to be static and predictable.</a:t>
            </a:r>
            <a:endParaRPr lang="en-IN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Manual design of levels, dialogue, and </a:t>
            </a:r>
            <a:r>
              <a:rPr lang="en-GB" dirty="0" err="1"/>
              <a:t>behavior</a:t>
            </a:r>
            <a:r>
              <a:rPr lang="en-GB" dirty="0"/>
              <a:t> is resource-intensive.</a:t>
            </a:r>
            <a:endParaRPr lang="en-IN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Challenges include algorithmic limitations, ethical concerns around AI-generated content, and preserving game “feel.”</a:t>
            </a:r>
            <a:endParaRPr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A508A9-CEB7-469E-AA8B-05D9E0B4F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378883-98A1-4B98-819E-E557DE42C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2524B5-17E5-099F-EFAB-7F1FD087E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980" y="3717498"/>
            <a:ext cx="3454039" cy="254846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Explore AI techniques in game development: adaptive NPCs, procedural content, narrative generation.</a:t>
            </a:r>
            <a:endParaRPr lang="en-IN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Evaluate how these methods impact creativity, efficiency, and player immersion.</a:t>
            </a:r>
            <a:endParaRPr lang="en-IN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Critically assess issues like ethical implications, developer concerns, and potential limitations.</a:t>
            </a:r>
            <a:endParaRPr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67439F-E61C-4CE5-8399-F0783D936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E0C96B-F9EE-42A1-A197-ABE1611E8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452EE1-D92D-DB7E-32F8-A2CEFC3DF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550" y="4106012"/>
            <a:ext cx="3971192" cy="198559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702302"/>
          </a:xfrm>
        </p:spPr>
        <p:txBody>
          <a:bodyPr>
            <a:normAutofit fontScale="90000"/>
          </a:bodyPr>
          <a:lstStyle/>
          <a:p>
            <a:r>
              <a:rPr dirty="0"/>
              <a:t>Literature Review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73188A-E3D9-422E-B490-A9C179B7D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E5C1B2-D8B5-4C89-BD26-2B9B66B64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34FBD5CA-E1C5-4878-8A82-CDA8A51000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7380803"/>
              </p:ext>
            </p:extLst>
          </p:nvPr>
        </p:nvGraphicFramePr>
        <p:xfrm>
          <a:off x="865845" y="1908881"/>
          <a:ext cx="75438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950">
                  <a:extLst>
                    <a:ext uri="{9D8B030D-6E8A-4147-A177-3AD203B41FA5}">
                      <a16:colId xmlns:a16="http://schemas.microsoft.com/office/drawing/2014/main" val="1296820781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490051903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2466534450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3259488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Author /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Focus 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Key Contribution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Limitations / Challenges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394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Mehta, N. (2025) – The Role of AI in Game Development and Player Experience.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Adaptive NPCs, procedural generation, dynamic difficulty.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Demonstrates personalized gameplay (e.g., Red Dead Redemption 2)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Computational complexity, ethical concerns in balancing difficulty.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674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Cui, Y. (2025) – Exploring AI Applications in Game 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Multi-agent interaction, procedural level design, optimization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Reviews AI use in content generation, level building, and development process automation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Technical challenges in real-time adaptation, unpredictability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3157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AI plays a transformative role in enhancing interactivity, personalization, and production efficiency in games.</a:t>
            </a:r>
            <a:endParaRPr lang="en-IN" dirty="0"/>
          </a:p>
          <a:p>
            <a:pPr marL="0" indent="0">
              <a:buNone/>
            </a:pPr>
            <a:r>
              <a:rPr lang="en-GB" dirty="0"/>
              <a:t>When thoughtfully integrated, AI enriches both player and developer experiences.</a:t>
            </a:r>
            <a:endParaRPr lang="en-IN" dirty="0"/>
          </a:p>
          <a:p>
            <a:pPr marL="0" indent="0">
              <a:buNone/>
            </a:pPr>
            <a:r>
              <a:rPr lang="en-GB" dirty="0"/>
              <a:t>Future work should emphasize responsible integration—balancing innovation with ethics and creative integrity.</a:t>
            </a:r>
            <a:endParaRPr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3B3AED-7F96-4884-885F-01F51DF49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DE5E2B-6559-45E9-89FC-D11DF8F6F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F46D35-22C1-91E5-4AA7-F8412573C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004" y="3959113"/>
            <a:ext cx="3307991" cy="220532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Mehta, N. (2025). The Role of AI in Game Development and Player Experience. SSRN Electronic Journal. Cui, Y. (2025). </a:t>
            </a:r>
          </a:p>
          <a:p>
            <a:pPr marL="0" indent="0">
              <a:buNone/>
            </a:pPr>
            <a:r>
              <a:rPr lang="en-IN" dirty="0"/>
              <a:t>Link: </a:t>
            </a:r>
            <a:r>
              <a:rPr lang="en-IN" dirty="0">
                <a:solidFill>
                  <a:srgbClr val="00B0F0"/>
                </a:solidFill>
              </a:rPr>
              <a:t>https://www.researchgate.net/publication/389358711_The_Role_of_AI_in_Game_Development_and_Player_Experience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46E28C-DA76-492B-87F4-6EB0290B0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8ECB82-C8E0-4B8B-9809-20453A603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</TotalTime>
  <Words>494</Words>
  <Application>Microsoft Office PowerPoint</Application>
  <PresentationFormat>On-screen Show (4:3)</PresentationFormat>
  <Paragraphs>71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Retrospect</vt:lpstr>
      <vt:lpstr>PowerPoint Presentation</vt:lpstr>
      <vt:lpstr>Content</vt:lpstr>
      <vt:lpstr>Introduction</vt:lpstr>
      <vt:lpstr>Motivation</vt:lpstr>
      <vt:lpstr>Problem Statement</vt:lpstr>
      <vt:lpstr>Objectives</vt:lpstr>
      <vt:lpstr>Literature Review</vt:lpstr>
      <vt:lpstr>Conclusion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 First Review  Presentation on [your topic name]</dc:title>
  <dc:subject/>
  <dc:creator>Administrator</dc:creator>
  <cp:keywords/>
  <dc:description>generated using python-pptx</dc:description>
  <cp:lastModifiedBy>shantanu vispute</cp:lastModifiedBy>
  <cp:revision>9</cp:revision>
  <dcterms:created xsi:type="dcterms:W3CDTF">2013-01-27T09:14:16Z</dcterms:created>
  <dcterms:modified xsi:type="dcterms:W3CDTF">2025-08-29T06:12:18Z</dcterms:modified>
  <cp:category/>
</cp:coreProperties>
</file>