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media/image11.jpg" ContentType="image/jpeg"/>
  <Override PartName="/ppt/notesSlides/notesSlide2.xml" ContentType="application/vnd.openxmlformats-officedocument.presentationml.notesSlide+xml"/>
  <Override PartName="/ppt/media/image13.jpg" ContentType="image/jpeg"/>
  <Override PartName="/ppt/media/image14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sldIdLst>
    <p:sldId id="259" r:id="rId2"/>
    <p:sldId id="288" r:id="rId3"/>
    <p:sldId id="260" r:id="rId4"/>
    <p:sldId id="261" r:id="rId5"/>
    <p:sldId id="276" r:id="rId6"/>
    <p:sldId id="262" r:id="rId7"/>
    <p:sldId id="263" r:id="rId8"/>
    <p:sldId id="265" r:id="rId9"/>
    <p:sldId id="264" r:id="rId10"/>
    <p:sldId id="280" r:id="rId11"/>
    <p:sldId id="266" r:id="rId12"/>
    <p:sldId id="267" r:id="rId13"/>
    <p:sldId id="268" r:id="rId14"/>
    <p:sldId id="283" r:id="rId15"/>
    <p:sldId id="269" r:id="rId16"/>
    <p:sldId id="270" r:id="rId17"/>
    <p:sldId id="271" r:id="rId18"/>
    <p:sldId id="28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ta Bhattacherjee" userId="bb7656a6fd9c1663" providerId="LiveId" clId="{0BC83104-317D-4DE2-A781-9DCCCA8B2B5E}"/>
    <pc:docChg chg="undo custSel addSld delSld modSld sldOrd modMainMaster">
      <pc:chgData name="Amrita Bhattacherjee" userId="bb7656a6fd9c1663" providerId="LiveId" clId="{0BC83104-317D-4DE2-A781-9DCCCA8B2B5E}" dt="2021-04-24T13:00:52.692" v="6033" actId="20577"/>
      <pc:docMkLst>
        <pc:docMk/>
      </pc:docMkLst>
      <pc:sldChg chg="addSp delSp modSp new del mod">
        <pc:chgData name="Amrita Bhattacherjee" userId="bb7656a6fd9c1663" providerId="LiveId" clId="{0BC83104-317D-4DE2-A781-9DCCCA8B2B5E}" dt="2021-04-24T10:26:38.204" v="731" actId="47"/>
        <pc:sldMkLst>
          <pc:docMk/>
          <pc:sldMk cId="1611624187" sldId="256"/>
        </pc:sldMkLst>
        <pc:spChg chg="del mod">
          <ac:chgData name="Amrita Bhattacherjee" userId="bb7656a6fd9c1663" providerId="LiveId" clId="{0BC83104-317D-4DE2-A781-9DCCCA8B2B5E}" dt="2021-04-24T09:44:02.891" v="2" actId="478"/>
          <ac:spMkLst>
            <pc:docMk/>
            <pc:sldMk cId="1611624187" sldId="256"/>
            <ac:spMk id="2" creationId="{AFC99327-86ED-4209-AC78-8B47045C0BFD}"/>
          </ac:spMkLst>
        </pc:spChg>
        <pc:spChg chg="del mod">
          <ac:chgData name="Amrita Bhattacherjee" userId="bb7656a6fd9c1663" providerId="LiveId" clId="{0BC83104-317D-4DE2-A781-9DCCCA8B2B5E}" dt="2021-04-24T09:44:06.664" v="4" actId="478"/>
          <ac:spMkLst>
            <pc:docMk/>
            <pc:sldMk cId="1611624187" sldId="256"/>
            <ac:spMk id="3" creationId="{46FF4B15-4D37-42D2-88CB-974D8D68CE6C}"/>
          </ac:spMkLst>
        </pc:spChg>
        <pc:picChg chg="add del mod">
          <ac:chgData name="Amrita Bhattacherjee" userId="bb7656a6fd9c1663" providerId="LiveId" clId="{0BC83104-317D-4DE2-A781-9DCCCA8B2B5E}" dt="2021-04-24T10:12:17.227" v="428" actId="478"/>
          <ac:picMkLst>
            <pc:docMk/>
            <pc:sldMk cId="1611624187" sldId="256"/>
            <ac:picMk id="5" creationId="{EFC48095-013C-4E10-ADB5-44B339CE4183}"/>
          </ac:picMkLst>
        </pc:picChg>
      </pc:sldChg>
      <pc:sldChg chg="addSp delSp modSp new del mod">
        <pc:chgData name="Amrita Bhattacherjee" userId="bb7656a6fd9c1663" providerId="LiveId" clId="{0BC83104-317D-4DE2-A781-9DCCCA8B2B5E}" dt="2021-04-24T09:59:25.663" v="103" actId="47"/>
        <pc:sldMkLst>
          <pc:docMk/>
          <pc:sldMk cId="4227257985" sldId="257"/>
        </pc:sldMkLst>
        <pc:spChg chg="del mod">
          <ac:chgData name="Amrita Bhattacherjee" userId="bb7656a6fd9c1663" providerId="LiveId" clId="{0BC83104-317D-4DE2-A781-9DCCCA8B2B5E}" dt="2021-04-24T09:44:21.030" v="8" actId="478"/>
          <ac:spMkLst>
            <pc:docMk/>
            <pc:sldMk cId="4227257985" sldId="257"/>
            <ac:spMk id="2" creationId="{AD501A3D-32FD-4BB2-8449-1F08ECB3ABA4}"/>
          </ac:spMkLst>
        </pc:spChg>
        <pc:spChg chg="del mod">
          <ac:chgData name="Amrita Bhattacherjee" userId="bb7656a6fd9c1663" providerId="LiveId" clId="{0BC83104-317D-4DE2-A781-9DCCCA8B2B5E}" dt="2021-04-24T09:44:24.888" v="10" actId="478"/>
          <ac:spMkLst>
            <pc:docMk/>
            <pc:sldMk cId="4227257985" sldId="257"/>
            <ac:spMk id="3" creationId="{BBB032A2-EED4-42C1-BF41-27A1CF583F2E}"/>
          </ac:spMkLst>
        </pc:spChg>
        <pc:picChg chg="add del mod">
          <ac:chgData name="Amrita Bhattacherjee" userId="bb7656a6fd9c1663" providerId="LiveId" clId="{0BC83104-317D-4DE2-A781-9DCCCA8B2B5E}" dt="2021-04-24T09:50:36.592" v="30" actId="478"/>
          <ac:picMkLst>
            <pc:docMk/>
            <pc:sldMk cId="4227257985" sldId="257"/>
            <ac:picMk id="5" creationId="{C0DE91C6-C2E1-4C3A-BCD6-70A57909D8AB}"/>
          </ac:picMkLst>
        </pc:picChg>
      </pc:sldChg>
      <pc:sldChg chg="delSp modSp new del mod ord">
        <pc:chgData name="Amrita Bhattacherjee" userId="bb7656a6fd9c1663" providerId="LiveId" clId="{0BC83104-317D-4DE2-A781-9DCCCA8B2B5E}" dt="2021-04-24T09:59:26.228" v="104" actId="47"/>
        <pc:sldMkLst>
          <pc:docMk/>
          <pc:sldMk cId="103435788" sldId="258"/>
        </pc:sldMkLst>
        <pc:spChg chg="del mod">
          <ac:chgData name="Amrita Bhattacherjee" userId="bb7656a6fd9c1663" providerId="LiveId" clId="{0BC83104-317D-4DE2-A781-9DCCCA8B2B5E}" dt="2021-04-24T09:45:10.204" v="18" actId="478"/>
          <ac:spMkLst>
            <pc:docMk/>
            <pc:sldMk cId="103435788" sldId="258"/>
            <ac:spMk id="2" creationId="{9E96DFA6-CC01-4EB7-A03E-98D9D6F553D9}"/>
          </ac:spMkLst>
        </pc:spChg>
        <pc:spChg chg="del mod">
          <ac:chgData name="Amrita Bhattacherjee" userId="bb7656a6fd9c1663" providerId="LiveId" clId="{0BC83104-317D-4DE2-A781-9DCCCA8B2B5E}" dt="2021-04-24T09:45:14.154" v="20" actId="478"/>
          <ac:spMkLst>
            <pc:docMk/>
            <pc:sldMk cId="103435788" sldId="258"/>
            <ac:spMk id="3" creationId="{59435E8D-A195-40A4-BCDF-A7AFC6996074}"/>
          </ac:spMkLst>
        </pc:spChg>
      </pc:sldChg>
      <pc:sldChg chg="addSp delSp modSp new mod ord setBg">
        <pc:chgData name="Amrita Bhattacherjee" userId="bb7656a6fd9c1663" providerId="LiveId" clId="{0BC83104-317D-4DE2-A781-9DCCCA8B2B5E}" dt="2021-04-24T10:27:40.827" v="737" actId="14100"/>
        <pc:sldMkLst>
          <pc:docMk/>
          <pc:sldMk cId="1955180818" sldId="259"/>
        </pc:sldMkLst>
        <pc:spChg chg="del mod">
          <ac:chgData name="Amrita Bhattacherjee" userId="bb7656a6fd9c1663" providerId="LiveId" clId="{0BC83104-317D-4DE2-A781-9DCCCA8B2B5E}" dt="2021-04-24T09:45:21.449" v="24" actId="478"/>
          <ac:spMkLst>
            <pc:docMk/>
            <pc:sldMk cId="1955180818" sldId="259"/>
            <ac:spMk id="2" creationId="{42C0762E-6AB3-4721-962C-0EB7F042E90C}"/>
          </ac:spMkLst>
        </pc:spChg>
        <pc:spChg chg="del mod">
          <ac:chgData name="Amrita Bhattacherjee" userId="bb7656a6fd9c1663" providerId="LiveId" clId="{0BC83104-317D-4DE2-A781-9DCCCA8B2B5E}" dt="2021-04-24T09:45:26.349" v="26" actId="478"/>
          <ac:spMkLst>
            <pc:docMk/>
            <pc:sldMk cId="1955180818" sldId="259"/>
            <ac:spMk id="3" creationId="{D775E3A6-6866-4E8F-A651-F5FF8FE8CFDF}"/>
          </ac:spMkLst>
        </pc:spChg>
        <pc:spChg chg="add mod">
          <ac:chgData name="Amrita Bhattacherjee" userId="bb7656a6fd9c1663" providerId="LiveId" clId="{0BC83104-317D-4DE2-A781-9DCCCA8B2B5E}" dt="2021-04-24T09:56:15.269" v="100" actId="1076"/>
          <ac:spMkLst>
            <pc:docMk/>
            <pc:sldMk cId="1955180818" sldId="259"/>
            <ac:spMk id="6" creationId="{52ADFC28-5E1D-445B-9E4D-FF9B0AE7D655}"/>
          </ac:spMkLst>
        </pc:spChg>
        <pc:graphicFrameChg chg="add mod modGraphic">
          <ac:chgData name="Amrita Bhattacherjee" userId="bb7656a6fd9c1663" providerId="LiveId" clId="{0BC83104-317D-4DE2-A781-9DCCCA8B2B5E}" dt="2021-04-24T10:22:50.194" v="729" actId="2085"/>
          <ac:graphicFrameMkLst>
            <pc:docMk/>
            <pc:sldMk cId="1955180818" sldId="259"/>
            <ac:graphicFrameMk id="7" creationId="{072982C0-960E-4A01-BF63-55D363F8BC85}"/>
          </ac:graphicFrameMkLst>
        </pc:graphicFrameChg>
        <pc:graphicFrameChg chg="add del mod modGraphic">
          <ac:chgData name="Amrita Bhattacherjee" userId="bb7656a6fd9c1663" providerId="LiveId" clId="{0BC83104-317D-4DE2-A781-9DCCCA8B2B5E}" dt="2021-04-24T10:13:25.436" v="462" actId="478"/>
          <ac:graphicFrameMkLst>
            <pc:docMk/>
            <pc:sldMk cId="1955180818" sldId="259"/>
            <ac:graphicFrameMk id="8" creationId="{1FDF20B6-E12E-4B25-A277-EE2627ABE7E0}"/>
          </ac:graphicFrameMkLst>
        </pc:graphicFrameChg>
        <pc:picChg chg="add del mod">
          <ac:chgData name="Amrita Bhattacherjee" userId="bb7656a6fd9c1663" providerId="LiveId" clId="{0BC83104-317D-4DE2-A781-9DCCCA8B2B5E}" dt="2021-04-24T10:17:56.045" v="529" actId="478"/>
          <ac:picMkLst>
            <pc:docMk/>
            <pc:sldMk cId="1955180818" sldId="259"/>
            <ac:picMk id="10" creationId="{652C7567-70AC-43A9-B763-D1C7FFE7D823}"/>
          </ac:picMkLst>
        </pc:picChg>
        <pc:cxnChg chg="add mod">
          <ac:chgData name="Amrita Bhattacherjee" userId="bb7656a6fd9c1663" providerId="LiveId" clId="{0BC83104-317D-4DE2-A781-9DCCCA8B2B5E}" dt="2021-04-24T10:27:40.827" v="737" actId="14100"/>
          <ac:cxnSpMkLst>
            <pc:docMk/>
            <pc:sldMk cId="1955180818" sldId="259"/>
            <ac:cxnSpMk id="5" creationId="{163369BE-F85E-450A-AC94-1D755F0274F1}"/>
          </ac:cxnSpMkLst>
        </pc:cxnChg>
      </pc:sldChg>
      <pc:sldChg chg="addSp delSp modSp new mod">
        <pc:chgData name="Amrita Bhattacherjee" userId="bb7656a6fd9c1663" providerId="LiveId" clId="{0BC83104-317D-4DE2-A781-9DCCCA8B2B5E}" dt="2021-04-24T12:56:47.398" v="5995" actId="20577"/>
        <pc:sldMkLst>
          <pc:docMk/>
          <pc:sldMk cId="776231935" sldId="260"/>
        </pc:sldMkLst>
        <pc:spChg chg="del mod">
          <ac:chgData name="Amrita Bhattacherjee" userId="bb7656a6fd9c1663" providerId="LiveId" clId="{0BC83104-317D-4DE2-A781-9DCCCA8B2B5E}" dt="2021-04-24T10:26:42.591" v="733" actId="478"/>
          <ac:spMkLst>
            <pc:docMk/>
            <pc:sldMk cId="776231935" sldId="260"/>
            <ac:spMk id="2" creationId="{0E2CD752-7A20-4225-B7D9-98B51B98ACD2}"/>
          </ac:spMkLst>
        </pc:spChg>
        <pc:spChg chg="del mod">
          <ac:chgData name="Amrita Bhattacherjee" userId="bb7656a6fd9c1663" providerId="LiveId" clId="{0BC83104-317D-4DE2-A781-9DCCCA8B2B5E}" dt="2021-04-24T10:26:46.823" v="735" actId="478"/>
          <ac:spMkLst>
            <pc:docMk/>
            <pc:sldMk cId="776231935" sldId="260"/>
            <ac:spMk id="3" creationId="{C08F417E-21C7-437F-AE60-26CD454AEDF9}"/>
          </ac:spMkLst>
        </pc:spChg>
        <pc:spChg chg="add mod">
          <ac:chgData name="Amrita Bhattacherjee" userId="bb7656a6fd9c1663" providerId="LiveId" clId="{0BC83104-317D-4DE2-A781-9DCCCA8B2B5E}" dt="2021-04-24T11:28:26.853" v="2694" actId="1076"/>
          <ac:spMkLst>
            <pc:docMk/>
            <pc:sldMk cId="776231935" sldId="260"/>
            <ac:spMk id="5" creationId="{ACF0C2C1-AB4C-487A-AE86-B297B4B1BBC6}"/>
          </ac:spMkLst>
        </pc:spChg>
        <pc:spChg chg="add mod">
          <ac:chgData name="Amrita Bhattacherjee" userId="bb7656a6fd9c1663" providerId="LiveId" clId="{0BC83104-317D-4DE2-A781-9DCCCA8B2B5E}" dt="2021-04-24T12:56:47.398" v="5995" actId="20577"/>
          <ac:spMkLst>
            <pc:docMk/>
            <pc:sldMk cId="776231935" sldId="260"/>
            <ac:spMk id="10" creationId="{B9330E96-5E37-4470-95E6-633735AA5854}"/>
          </ac:spMkLst>
        </pc:spChg>
        <pc:picChg chg="add mod">
          <ac:chgData name="Amrita Bhattacherjee" userId="bb7656a6fd9c1663" providerId="LiveId" clId="{0BC83104-317D-4DE2-A781-9DCCCA8B2B5E}" dt="2021-04-24T11:29:08.778" v="2716" actId="1035"/>
          <ac:picMkLst>
            <pc:docMk/>
            <pc:sldMk cId="776231935" sldId="260"/>
            <ac:picMk id="9" creationId="{D0335DF3-F091-4872-B29A-FBE3E292591C}"/>
          </ac:picMkLst>
        </pc:picChg>
        <pc:cxnChg chg="add mod">
          <ac:chgData name="Amrita Bhattacherjee" userId="bb7656a6fd9c1663" providerId="LiveId" clId="{0BC83104-317D-4DE2-A781-9DCCCA8B2B5E}" dt="2021-04-24T10:27:44.197" v="738"/>
          <ac:cxnSpMkLst>
            <pc:docMk/>
            <pc:sldMk cId="776231935" sldId="260"/>
            <ac:cxnSpMk id="4" creationId="{4A48E732-BEC8-47BC-943A-C1A427522A98}"/>
          </ac:cxnSpMkLst>
        </pc:cxnChg>
      </pc:sldChg>
      <pc:sldChg chg="modSp new del">
        <pc:chgData name="Amrita Bhattacherjee" userId="bb7656a6fd9c1663" providerId="LiveId" clId="{0BC83104-317D-4DE2-A781-9DCCCA8B2B5E}" dt="2021-04-24T09:59:24.727" v="102" actId="47"/>
        <pc:sldMkLst>
          <pc:docMk/>
          <pc:sldMk cId="1985035168" sldId="260"/>
        </pc:sldMkLst>
        <pc:spChg chg="mod">
          <ac:chgData name="Amrita Bhattacherjee" userId="bb7656a6fd9c1663" providerId="LiveId" clId="{0BC83104-317D-4DE2-A781-9DCCCA8B2B5E}" dt="2021-04-24T09:51:28.909" v="31"/>
          <ac:spMkLst>
            <pc:docMk/>
            <pc:sldMk cId="1985035168" sldId="260"/>
            <ac:spMk id="2" creationId="{1D382183-C16F-4869-9B1B-F953BF664516}"/>
          </ac:spMkLst>
        </pc:spChg>
        <pc:spChg chg="mod">
          <ac:chgData name="Amrita Bhattacherjee" userId="bb7656a6fd9c1663" providerId="LiveId" clId="{0BC83104-317D-4DE2-A781-9DCCCA8B2B5E}" dt="2021-04-24T09:51:28.909" v="31"/>
          <ac:spMkLst>
            <pc:docMk/>
            <pc:sldMk cId="1985035168" sldId="260"/>
            <ac:spMk id="3" creationId="{BF6D9767-B5EC-4633-93B7-75B2FE624E4B}"/>
          </ac:spMkLst>
        </pc:spChg>
      </pc:sldChg>
      <pc:sldChg chg="addSp delSp modSp new mod setBg">
        <pc:chgData name="Amrita Bhattacherjee" userId="bb7656a6fd9c1663" providerId="LiveId" clId="{0BC83104-317D-4DE2-A781-9DCCCA8B2B5E}" dt="2021-04-24T10:58:23.538" v="1731"/>
        <pc:sldMkLst>
          <pc:docMk/>
          <pc:sldMk cId="3661860753" sldId="261"/>
        </pc:sldMkLst>
        <pc:spChg chg="del mod">
          <ac:chgData name="Amrita Bhattacherjee" userId="bb7656a6fd9c1663" providerId="LiveId" clId="{0BC83104-317D-4DE2-A781-9DCCCA8B2B5E}" dt="2021-04-24T10:48:31.176" v="1601" actId="478"/>
          <ac:spMkLst>
            <pc:docMk/>
            <pc:sldMk cId="3661860753" sldId="261"/>
            <ac:spMk id="2" creationId="{79EEB8FB-E8B0-48A4-9EBA-933207EFBAAF}"/>
          </ac:spMkLst>
        </pc:spChg>
        <pc:spChg chg="del mod">
          <ac:chgData name="Amrita Bhattacherjee" userId="bb7656a6fd9c1663" providerId="LiveId" clId="{0BC83104-317D-4DE2-A781-9DCCCA8B2B5E}" dt="2021-04-24T10:48:34.504" v="1603" actId="478"/>
          <ac:spMkLst>
            <pc:docMk/>
            <pc:sldMk cId="3661860753" sldId="261"/>
            <ac:spMk id="3" creationId="{895763A7-FC39-4DA1-B3F0-7167A8E58533}"/>
          </ac:spMkLst>
        </pc:spChg>
        <pc:picChg chg="add mod">
          <ac:chgData name="Amrita Bhattacherjee" userId="bb7656a6fd9c1663" providerId="LiveId" clId="{0BC83104-317D-4DE2-A781-9DCCCA8B2B5E}" dt="2021-04-24T10:50:57.789" v="1628" actId="1038"/>
          <ac:picMkLst>
            <pc:docMk/>
            <pc:sldMk cId="3661860753" sldId="261"/>
            <ac:picMk id="5" creationId="{65A0AA42-E8F5-4020-B46F-BF91FCEDBD77}"/>
          </ac:picMkLst>
        </pc:picChg>
      </pc:sldChg>
      <pc:sldChg chg="addSp delSp modSp new mod">
        <pc:chgData name="Amrita Bhattacherjee" userId="bb7656a6fd9c1663" providerId="LiveId" clId="{0BC83104-317D-4DE2-A781-9DCCCA8B2B5E}" dt="2021-04-24T11:44:29.964" v="3586" actId="403"/>
        <pc:sldMkLst>
          <pc:docMk/>
          <pc:sldMk cId="2348778166" sldId="262"/>
        </pc:sldMkLst>
        <pc:spChg chg="del mod">
          <ac:chgData name="Amrita Bhattacherjee" userId="bb7656a6fd9c1663" providerId="LiveId" clId="{0BC83104-317D-4DE2-A781-9DCCCA8B2B5E}" dt="2021-04-24T10:48:41.506" v="1606" actId="478"/>
          <ac:spMkLst>
            <pc:docMk/>
            <pc:sldMk cId="2348778166" sldId="262"/>
            <ac:spMk id="2" creationId="{8C7ADBBB-CE94-4AB2-B70B-805BB76B29B5}"/>
          </ac:spMkLst>
        </pc:spChg>
        <pc:spChg chg="del mod">
          <ac:chgData name="Amrita Bhattacherjee" userId="bb7656a6fd9c1663" providerId="LiveId" clId="{0BC83104-317D-4DE2-A781-9DCCCA8B2B5E}" dt="2021-04-24T10:48:45.072" v="1608" actId="478"/>
          <ac:spMkLst>
            <pc:docMk/>
            <pc:sldMk cId="2348778166" sldId="262"/>
            <ac:spMk id="3" creationId="{2A640F96-EEB3-452B-9166-6C3A5B70F37E}"/>
          </ac:spMkLst>
        </pc:spChg>
        <pc:spChg chg="add mod">
          <ac:chgData name="Amrita Bhattacherjee" userId="bb7656a6fd9c1663" providerId="LiveId" clId="{0BC83104-317D-4DE2-A781-9DCCCA8B2B5E}" dt="2021-04-24T10:52:44.546" v="1659" actId="1035"/>
          <ac:spMkLst>
            <pc:docMk/>
            <pc:sldMk cId="2348778166" sldId="262"/>
            <ac:spMk id="6" creationId="{05759ABB-5F57-4814-9CBB-2140860656E9}"/>
          </ac:spMkLst>
        </pc:spChg>
        <pc:spChg chg="add del mod">
          <ac:chgData name="Amrita Bhattacherjee" userId="bb7656a6fd9c1663" providerId="LiveId" clId="{0BC83104-317D-4DE2-A781-9DCCCA8B2B5E}" dt="2021-04-24T10:55:17.747" v="1662"/>
          <ac:spMkLst>
            <pc:docMk/>
            <pc:sldMk cId="2348778166" sldId="262"/>
            <ac:spMk id="7" creationId="{6FA21850-C411-4BE0-9562-21E7B2EF1CE0}"/>
          </ac:spMkLst>
        </pc:spChg>
        <pc:spChg chg="add mod">
          <ac:chgData name="Amrita Bhattacherjee" userId="bb7656a6fd9c1663" providerId="LiveId" clId="{0BC83104-317D-4DE2-A781-9DCCCA8B2B5E}" dt="2021-04-24T11:44:29.964" v="3586" actId="403"/>
          <ac:spMkLst>
            <pc:docMk/>
            <pc:sldMk cId="2348778166" sldId="262"/>
            <ac:spMk id="8" creationId="{8067BD71-BBDA-4C44-B1F9-915EA511AA90}"/>
          </ac:spMkLst>
        </pc:spChg>
        <pc:picChg chg="add mod">
          <ac:chgData name="Amrita Bhattacherjee" userId="bb7656a6fd9c1663" providerId="LiveId" clId="{0BC83104-317D-4DE2-A781-9DCCCA8B2B5E}" dt="2021-04-24T11:16:55.125" v="2408" actId="1035"/>
          <ac:picMkLst>
            <pc:docMk/>
            <pc:sldMk cId="2348778166" sldId="262"/>
            <ac:picMk id="9" creationId="{B6BA07D8-E4F3-4AA0-96BE-5562B66E1D66}"/>
          </ac:picMkLst>
        </pc:picChg>
        <pc:cxnChg chg="add mod">
          <ac:chgData name="Amrita Bhattacherjee" userId="bb7656a6fd9c1663" providerId="LiveId" clId="{0BC83104-317D-4DE2-A781-9DCCCA8B2B5E}" dt="2021-04-24T10:51:28.525" v="1629"/>
          <ac:cxnSpMkLst>
            <pc:docMk/>
            <pc:sldMk cId="2348778166" sldId="262"/>
            <ac:cxnSpMk id="4" creationId="{413CE5B9-783B-4346-BD2D-71CF218FC6A6}"/>
          </ac:cxnSpMkLst>
        </pc:cxnChg>
      </pc:sldChg>
      <pc:sldChg chg="addSp delSp modSp add mod ord">
        <pc:chgData name="Amrita Bhattacherjee" userId="bb7656a6fd9c1663" providerId="LiveId" clId="{0BC83104-317D-4DE2-A781-9DCCCA8B2B5E}" dt="2021-04-24T13:00:52.692" v="6033" actId="20577"/>
        <pc:sldMkLst>
          <pc:docMk/>
          <pc:sldMk cId="3883535437" sldId="263"/>
        </pc:sldMkLst>
        <pc:spChg chg="add del mod">
          <ac:chgData name="Amrita Bhattacherjee" userId="bb7656a6fd9c1663" providerId="LiveId" clId="{0BC83104-317D-4DE2-A781-9DCCCA8B2B5E}" dt="2021-04-24T11:20:44.268" v="2470"/>
          <ac:spMkLst>
            <pc:docMk/>
            <pc:sldMk cId="3883535437" sldId="263"/>
            <ac:spMk id="2" creationId="{CCD1D007-3CB5-4052-92D2-4CE129232BBA}"/>
          </ac:spMkLst>
        </pc:spChg>
        <pc:spChg chg="mod">
          <ac:chgData name="Amrita Bhattacherjee" userId="bb7656a6fd9c1663" providerId="LiveId" clId="{0BC83104-317D-4DE2-A781-9DCCCA8B2B5E}" dt="2021-04-24T11:17:37.902" v="2465" actId="20577"/>
          <ac:spMkLst>
            <pc:docMk/>
            <pc:sldMk cId="3883535437" sldId="263"/>
            <ac:spMk id="5" creationId="{ACF0C2C1-AB4C-487A-AE86-B297B4B1BBC6}"/>
          </ac:spMkLst>
        </pc:spChg>
        <pc:spChg chg="add mod">
          <ac:chgData name="Amrita Bhattacherjee" userId="bb7656a6fd9c1663" providerId="LiveId" clId="{0BC83104-317D-4DE2-A781-9DCCCA8B2B5E}" dt="2021-04-24T13:00:52.692" v="6033" actId="20577"/>
          <ac:spMkLst>
            <pc:docMk/>
            <pc:sldMk cId="3883535437" sldId="263"/>
            <ac:spMk id="7" creationId="{BDAA7283-EFB1-4934-B72A-457D8ABC5588}"/>
          </ac:spMkLst>
        </pc:spChg>
        <pc:spChg chg="del mod">
          <ac:chgData name="Amrita Bhattacherjee" userId="bb7656a6fd9c1663" providerId="LiveId" clId="{0BC83104-317D-4DE2-A781-9DCCCA8B2B5E}" dt="2021-04-24T11:19:39.475" v="2467" actId="478"/>
          <ac:spMkLst>
            <pc:docMk/>
            <pc:sldMk cId="3883535437" sldId="263"/>
            <ac:spMk id="10" creationId="{B9330E96-5E37-4470-95E6-633735AA5854}"/>
          </ac:spMkLst>
        </pc:spChg>
        <pc:picChg chg="mod">
          <ac:chgData name="Amrita Bhattacherjee" userId="bb7656a6fd9c1663" providerId="LiveId" clId="{0BC83104-317D-4DE2-A781-9DCCCA8B2B5E}" dt="2021-04-24T11:27:29.619" v="2677" actId="1036"/>
          <ac:picMkLst>
            <pc:docMk/>
            <pc:sldMk cId="3883535437" sldId="263"/>
            <ac:picMk id="9" creationId="{D0335DF3-F091-4872-B29A-FBE3E292591C}"/>
          </ac:picMkLst>
        </pc:picChg>
      </pc:sldChg>
      <pc:sldChg chg="addSp delSp modSp new mod">
        <pc:chgData name="Amrita Bhattacherjee" userId="bb7656a6fd9c1663" providerId="LiveId" clId="{0BC83104-317D-4DE2-A781-9DCCCA8B2B5E}" dt="2021-04-24T11:36:20.633" v="3130" actId="14100"/>
        <pc:sldMkLst>
          <pc:docMk/>
          <pc:sldMk cId="3050083854" sldId="264"/>
        </pc:sldMkLst>
        <pc:spChg chg="del mod">
          <ac:chgData name="Amrita Bhattacherjee" userId="bb7656a6fd9c1663" providerId="LiveId" clId="{0BC83104-317D-4DE2-A781-9DCCCA8B2B5E}" dt="2021-04-24T11:34:15.617" v="3122" actId="478"/>
          <ac:spMkLst>
            <pc:docMk/>
            <pc:sldMk cId="3050083854" sldId="264"/>
            <ac:spMk id="2" creationId="{8342F4B0-0B17-47B0-ABED-56C92867CC41}"/>
          </ac:spMkLst>
        </pc:spChg>
        <pc:spChg chg="del mod">
          <ac:chgData name="Amrita Bhattacherjee" userId="bb7656a6fd9c1663" providerId="LiveId" clId="{0BC83104-317D-4DE2-A781-9DCCCA8B2B5E}" dt="2021-04-24T11:34:19.477" v="3124" actId="478"/>
          <ac:spMkLst>
            <pc:docMk/>
            <pc:sldMk cId="3050083854" sldId="264"/>
            <ac:spMk id="3" creationId="{B9EC02F0-4C81-4AEA-8085-3D0344A5D150}"/>
          </ac:spMkLst>
        </pc:spChg>
        <pc:picChg chg="add mod">
          <ac:chgData name="Amrita Bhattacherjee" userId="bb7656a6fd9c1663" providerId="LiveId" clId="{0BC83104-317D-4DE2-A781-9DCCCA8B2B5E}" dt="2021-04-24T11:36:20.633" v="3130" actId="14100"/>
          <ac:picMkLst>
            <pc:docMk/>
            <pc:sldMk cId="3050083854" sldId="264"/>
            <ac:picMk id="5" creationId="{C533A0A4-78F8-4DF4-A225-3B7C103CDA1D}"/>
          </ac:picMkLst>
        </pc:picChg>
      </pc:sldChg>
      <pc:sldChg chg="addSp delSp modSp new mod ord">
        <pc:chgData name="Amrita Bhattacherjee" userId="bb7656a6fd9c1663" providerId="LiveId" clId="{0BC83104-317D-4DE2-A781-9DCCCA8B2B5E}" dt="2021-04-24T12:18:01.748" v="5046"/>
        <pc:sldMkLst>
          <pc:docMk/>
          <pc:sldMk cId="354510988" sldId="265"/>
        </pc:sldMkLst>
        <pc:spChg chg="del mod">
          <ac:chgData name="Amrita Bhattacherjee" userId="bb7656a6fd9c1663" providerId="LiveId" clId="{0BC83104-317D-4DE2-A781-9DCCCA8B2B5E}" dt="2021-04-24T11:36:48.502" v="3132" actId="478"/>
          <ac:spMkLst>
            <pc:docMk/>
            <pc:sldMk cId="354510988" sldId="265"/>
            <ac:spMk id="2" creationId="{2849D3D7-B440-4898-B418-94FDB3070C19}"/>
          </ac:spMkLst>
        </pc:spChg>
        <pc:spChg chg="del mod">
          <ac:chgData name="Amrita Bhattacherjee" userId="bb7656a6fd9c1663" providerId="LiveId" clId="{0BC83104-317D-4DE2-A781-9DCCCA8B2B5E}" dt="2021-04-24T11:36:51.810" v="3134" actId="478"/>
          <ac:spMkLst>
            <pc:docMk/>
            <pc:sldMk cId="354510988" sldId="265"/>
            <ac:spMk id="3" creationId="{98EB914B-A7AF-4D16-BA52-631AAF087192}"/>
          </ac:spMkLst>
        </pc:spChg>
        <pc:spChg chg="add mod">
          <ac:chgData name="Amrita Bhattacherjee" userId="bb7656a6fd9c1663" providerId="LiveId" clId="{0BC83104-317D-4DE2-A781-9DCCCA8B2B5E}" dt="2021-04-24T11:46:25.449" v="3936" actId="403"/>
          <ac:spMkLst>
            <pc:docMk/>
            <pc:sldMk cId="354510988" sldId="265"/>
            <ac:spMk id="6" creationId="{7D1341C6-DC94-420F-A2B9-EE5CA68F8F88}"/>
          </ac:spMkLst>
        </pc:spChg>
        <pc:spChg chg="add del mod">
          <ac:chgData name="Amrita Bhattacherjee" userId="bb7656a6fd9c1663" providerId="LiveId" clId="{0BC83104-317D-4DE2-A781-9DCCCA8B2B5E}" dt="2021-04-24T11:40:01.333" v="3288"/>
          <ac:spMkLst>
            <pc:docMk/>
            <pc:sldMk cId="354510988" sldId="265"/>
            <ac:spMk id="7" creationId="{4A44F3D5-A49B-4C0B-A576-D328996C742C}"/>
          </ac:spMkLst>
        </pc:spChg>
        <pc:spChg chg="add mod">
          <ac:chgData name="Amrita Bhattacherjee" userId="bb7656a6fd9c1663" providerId="LiveId" clId="{0BC83104-317D-4DE2-A781-9DCCCA8B2B5E}" dt="2021-04-24T11:46:20.486" v="3935" actId="1038"/>
          <ac:spMkLst>
            <pc:docMk/>
            <pc:sldMk cId="354510988" sldId="265"/>
            <ac:spMk id="8" creationId="{28BCC5D5-7966-48F5-AE01-9879A8884642}"/>
          </ac:spMkLst>
        </pc:spChg>
        <pc:picChg chg="add mod">
          <ac:chgData name="Amrita Bhattacherjee" userId="bb7656a6fd9c1663" providerId="LiveId" clId="{0BC83104-317D-4DE2-A781-9DCCCA8B2B5E}" dt="2021-04-24T12:18:01.748" v="5046"/>
          <ac:picMkLst>
            <pc:docMk/>
            <pc:sldMk cId="354510988" sldId="265"/>
            <ac:picMk id="9" creationId="{BEAFDA64-2286-4560-A9CD-90A720DEC768}"/>
          </ac:picMkLst>
        </pc:picChg>
        <pc:cxnChg chg="add mod">
          <ac:chgData name="Amrita Bhattacherjee" userId="bb7656a6fd9c1663" providerId="LiveId" clId="{0BC83104-317D-4DE2-A781-9DCCCA8B2B5E}" dt="2021-04-24T11:39:43.072" v="3284" actId="1036"/>
          <ac:cxnSpMkLst>
            <pc:docMk/>
            <pc:sldMk cId="354510988" sldId="265"/>
            <ac:cxnSpMk id="4" creationId="{0F0C2FEC-E6E5-4A4D-AA5B-8ED065FF23DC}"/>
          </ac:cxnSpMkLst>
        </pc:cxnChg>
      </pc:sldChg>
      <pc:sldChg chg="addSp modSp add mod ord">
        <pc:chgData name="Amrita Bhattacherjee" userId="bb7656a6fd9c1663" providerId="LiveId" clId="{0BC83104-317D-4DE2-A781-9DCCCA8B2B5E}" dt="2021-04-24T12:50:09.758" v="5958" actId="20577"/>
        <pc:sldMkLst>
          <pc:docMk/>
          <pc:sldMk cId="3589154304" sldId="266"/>
        </pc:sldMkLst>
        <pc:spChg chg="add mod">
          <ac:chgData name="Amrita Bhattacherjee" userId="bb7656a6fd9c1663" providerId="LiveId" clId="{0BC83104-317D-4DE2-A781-9DCCCA8B2B5E}" dt="2021-04-24T12:50:09.758" v="5958" actId="20577"/>
          <ac:spMkLst>
            <pc:docMk/>
            <pc:sldMk cId="3589154304" sldId="266"/>
            <ac:spMk id="2" creationId="{D0734AEF-DE8D-45B0-A471-85113CB073EC}"/>
          </ac:spMkLst>
        </pc:spChg>
        <pc:spChg chg="mod">
          <ac:chgData name="Amrita Bhattacherjee" userId="bb7656a6fd9c1663" providerId="LiveId" clId="{0BC83104-317D-4DE2-A781-9DCCCA8B2B5E}" dt="2021-04-24T11:46:50.505" v="3947" actId="20577"/>
          <ac:spMkLst>
            <pc:docMk/>
            <pc:sldMk cId="3589154304" sldId="266"/>
            <ac:spMk id="8" creationId="{8067BD71-BBDA-4C44-B1F9-915EA511AA90}"/>
          </ac:spMkLst>
        </pc:spChg>
      </pc:sldChg>
      <pc:sldChg chg="addSp modSp add mod ord">
        <pc:chgData name="Amrita Bhattacherjee" userId="bb7656a6fd9c1663" providerId="LiveId" clId="{0BC83104-317D-4DE2-A781-9DCCCA8B2B5E}" dt="2021-04-24T12:18:08.226" v="5047"/>
        <pc:sldMkLst>
          <pc:docMk/>
          <pc:sldMk cId="3967612079" sldId="267"/>
        </pc:sldMkLst>
        <pc:spChg chg="mod">
          <ac:chgData name="Amrita Bhattacherjee" userId="bb7656a6fd9c1663" providerId="LiveId" clId="{0BC83104-317D-4DE2-A781-9DCCCA8B2B5E}" dt="2021-04-24T11:55:54.865" v="4301" actId="20577"/>
          <ac:spMkLst>
            <pc:docMk/>
            <pc:sldMk cId="3967612079" sldId="267"/>
            <ac:spMk id="6" creationId="{7D1341C6-DC94-420F-A2B9-EE5CA68F8F88}"/>
          </ac:spMkLst>
        </pc:spChg>
        <pc:spChg chg="mod">
          <ac:chgData name="Amrita Bhattacherjee" userId="bb7656a6fd9c1663" providerId="LiveId" clId="{0BC83104-317D-4DE2-A781-9DCCCA8B2B5E}" dt="2021-04-24T11:58:05.986" v="4331" actId="6549"/>
          <ac:spMkLst>
            <pc:docMk/>
            <pc:sldMk cId="3967612079" sldId="267"/>
            <ac:spMk id="8" creationId="{28BCC5D5-7966-48F5-AE01-9879A8884642}"/>
          </ac:spMkLst>
        </pc:spChg>
        <pc:picChg chg="add mod">
          <ac:chgData name="Amrita Bhattacherjee" userId="bb7656a6fd9c1663" providerId="LiveId" clId="{0BC83104-317D-4DE2-A781-9DCCCA8B2B5E}" dt="2021-04-24T12:18:08.226" v="5047"/>
          <ac:picMkLst>
            <pc:docMk/>
            <pc:sldMk cId="3967612079" sldId="267"/>
            <ac:picMk id="5" creationId="{A7B537EF-0A95-40C6-8AEB-3CDB1E07851F}"/>
          </ac:picMkLst>
        </pc:picChg>
      </pc:sldChg>
      <pc:sldChg chg="addSp delSp modSp new mod">
        <pc:chgData name="Amrita Bhattacherjee" userId="bb7656a6fd9c1663" providerId="LiveId" clId="{0BC83104-317D-4DE2-A781-9DCCCA8B2B5E}" dt="2021-04-24T11:56:52.860" v="4309" actId="14100"/>
        <pc:sldMkLst>
          <pc:docMk/>
          <pc:sldMk cId="1326779752" sldId="268"/>
        </pc:sldMkLst>
        <pc:spChg chg="del mod">
          <ac:chgData name="Amrita Bhattacherjee" userId="bb7656a6fd9c1663" providerId="LiveId" clId="{0BC83104-317D-4DE2-A781-9DCCCA8B2B5E}" dt="2021-04-24T11:56:45.682" v="4306" actId="478"/>
          <ac:spMkLst>
            <pc:docMk/>
            <pc:sldMk cId="1326779752" sldId="268"/>
            <ac:spMk id="2" creationId="{BD577E83-0854-461A-A30F-6A16CAB10988}"/>
          </ac:spMkLst>
        </pc:spChg>
        <pc:spChg chg="del mod">
          <ac:chgData name="Amrita Bhattacherjee" userId="bb7656a6fd9c1663" providerId="LiveId" clId="{0BC83104-317D-4DE2-A781-9DCCCA8B2B5E}" dt="2021-04-24T11:56:42.598" v="4304" actId="478"/>
          <ac:spMkLst>
            <pc:docMk/>
            <pc:sldMk cId="1326779752" sldId="268"/>
            <ac:spMk id="3" creationId="{632AF8CC-9234-4DCB-B14B-A6ABA017A901}"/>
          </ac:spMkLst>
        </pc:spChg>
        <pc:picChg chg="add mod">
          <ac:chgData name="Amrita Bhattacherjee" userId="bb7656a6fd9c1663" providerId="LiveId" clId="{0BC83104-317D-4DE2-A781-9DCCCA8B2B5E}" dt="2021-04-24T11:56:52.860" v="4309" actId="14100"/>
          <ac:picMkLst>
            <pc:docMk/>
            <pc:sldMk cId="1326779752" sldId="268"/>
            <ac:picMk id="5" creationId="{B803484C-EA22-4D06-BD1A-5270C5B28272}"/>
          </ac:picMkLst>
        </pc:picChg>
      </pc:sldChg>
      <pc:sldChg chg="modSp add mod ord">
        <pc:chgData name="Amrita Bhattacherjee" userId="bb7656a6fd9c1663" providerId="LiveId" clId="{0BC83104-317D-4DE2-A781-9DCCCA8B2B5E}" dt="2021-04-24T12:51:44.652" v="5959" actId="6549"/>
        <pc:sldMkLst>
          <pc:docMk/>
          <pc:sldMk cId="1981057317" sldId="269"/>
        </pc:sldMkLst>
        <pc:spChg chg="mod">
          <ac:chgData name="Amrita Bhattacherjee" userId="bb7656a6fd9c1663" providerId="LiveId" clId="{0BC83104-317D-4DE2-A781-9DCCCA8B2B5E}" dt="2021-04-24T12:51:44.652" v="5959" actId="6549"/>
          <ac:spMkLst>
            <pc:docMk/>
            <pc:sldMk cId="1981057317" sldId="269"/>
            <ac:spMk id="2" creationId="{D0734AEF-DE8D-45B0-A471-85113CB073EC}"/>
          </ac:spMkLst>
        </pc:spChg>
      </pc:sldChg>
      <pc:sldChg chg="modSp add mod ord">
        <pc:chgData name="Amrita Bhattacherjee" userId="bb7656a6fd9c1663" providerId="LiveId" clId="{0BC83104-317D-4DE2-A781-9DCCCA8B2B5E}" dt="2021-04-24T12:28:28.244" v="5527" actId="1076"/>
        <pc:sldMkLst>
          <pc:docMk/>
          <pc:sldMk cId="3588002647" sldId="270"/>
        </pc:sldMkLst>
        <pc:spChg chg="mod">
          <ac:chgData name="Amrita Bhattacherjee" userId="bb7656a6fd9c1663" providerId="LiveId" clId="{0BC83104-317D-4DE2-A781-9DCCCA8B2B5E}" dt="2021-04-24T12:26:20.665" v="5400" actId="20577"/>
          <ac:spMkLst>
            <pc:docMk/>
            <pc:sldMk cId="3588002647" sldId="270"/>
            <ac:spMk id="6" creationId="{7D1341C6-DC94-420F-A2B9-EE5CA68F8F88}"/>
          </ac:spMkLst>
        </pc:spChg>
        <pc:spChg chg="mod">
          <ac:chgData name="Amrita Bhattacherjee" userId="bb7656a6fd9c1663" providerId="LiveId" clId="{0BC83104-317D-4DE2-A781-9DCCCA8B2B5E}" dt="2021-04-24T12:28:10.115" v="5446" actId="20577"/>
          <ac:spMkLst>
            <pc:docMk/>
            <pc:sldMk cId="3588002647" sldId="270"/>
            <ac:spMk id="8" creationId="{28BCC5D5-7966-48F5-AE01-9879A8884642}"/>
          </ac:spMkLst>
        </pc:spChg>
        <pc:picChg chg="mod">
          <ac:chgData name="Amrita Bhattacherjee" userId="bb7656a6fd9c1663" providerId="LiveId" clId="{0BC83104-317D-4DE2-A781-9DCCCA8B2B5E}" dt="2021-04-24T12:28:28.244" v="5527" actId="1076"/>
          <ac:picMkLst>
            <pc:docMk/>
            <pc:sldMk cId="3588002647" sldId="270"/>
            <ac:picMk id="5" creationId="{A7B537EF-0A95-40C6-8AEB-3CDB1E07851F}"/>
          </ac:picMkLst>
        </pc:picChg>
      </pc:sldChg>
      <pc:sldChg chg="addSp delSp modSp new mod">
        <pc:chgData name="Amrita Bhattacherjee" userId="bb7656a6fd9c1663" providerId="LiveId" clId="{0BC83104-317D-4DE2-A781-9DCCCA8B2B5E}" dt="2021-04-24T12:27:40.117" v="5421" actId="14100"/>
        <pc:sldMkLst>
          <pc:docMk/>
          <pc:sldMk cId="2680178643" sldId="271"/>
        </pc:sldMkLst>
        <pc:spChg chg="del mod">
          <ac:chgData name="Amrita Bhattacherjee" userId="bb7656a6fd9c1663" providerId="LiveId" clId="{0BC83104-317D-4DE2-A781-9DCCCA8B2B5E}" dt="2021-04-24T12:27:25.578" v="5415" actId="478"/>
          <ac:spMkLst>
            <pc:docMk/>
            <pc:sldMk cId="2680178643" sldId="271"/>
            <ac:spMk id="2" creationId="{22A6C991-6295-4B27-A1DB-80FA24B914A1}"/>
          </ac:spMkLst>
        </pc:spChg>
        <pc:spChg chg="del mod">
          <ac:chgData name="Amrita Bhattacherjee" userId="bb7656a6fd9c1663" providerId="LiveId" clId="{0BC83104-317D-4DE2-A781-9DCCCA8B2B5E}" dt="2021-04-24T12:27:28.847" v="5417" actId="478"/>
          <ac:spMkLst>
            <pc:docMk/>
            <pc:sldMk cId="2680178643" sldId="271"/>
            <ac:spMk id="3" creationId="{32C11D60-9740-4239-8113-C102D942EC5B}"/>
          </ac:spMkLst>
        </pc:spChg>
        <pc:picChg chg="add mod">
          <ac:chgData name="Amrita Bhattacherjee" userId="bb7656a6fd9c1663" providerId="LiveId" clId="{0BC83104-317D-4DE2-A781-9DCCCA8B2B5E}" dt="2021-04-24T12:27:40.117" v="5421" actId="14100"/>
          <ac:picMkLst>
            <pc:docMk/>
            <pc:sldMk cId="2680178643" sldId="271"/>
            <ac:picMk id="5" creationId="{BC720E5A-9DF4-463B-8A8E-7B1251ED78B8}"/>
          </ac:picMkLst>
        </pc:picChg>
      </pc:sldChg>
      <pc:sldChg chg="modSp add mod ord">
        <pc:chgData name="Amrita Bhattacherjee" userId="bb7656a6fd9c1663" providerId="LiveId" clId="{0BC83104-317D-4DE2-A781-9DCCCA8B2B5E}" dt="2021-04-24T12:49:26.966" v="5949" actId="20577"/>
        <pc:sldMkLst>
          <pc:docMk/>
          <pc:sldMk cId="2730358683" sldId="272"/>
        </pc:sldMkLst>
        <pc:spChg chg="mod">
          <ac:chgData name="Amrita Bhattacherjee" userId="bb7656a6fd9c1663" providerId="LiveId" clId="{0BC83104-317D-4DE2-A781-9DCCCA8B2B5E}" dt="2021-04-24T12:49:26.966" v="5949" actId="20577"/>
          <ac:spMkLst>
            <pc:docMk/>
            <pc:sldMk cId="2730358683" sldId="272"/>
            <ac:spMk id="2" creationId="{D0734AEF-DE8D-45B0-A471-85113CB073EC}"/>
          </ac:spMkLst>
        </pc:spChg>
      </pc:sldChg>
      <pc:sldMasterChg chg="setBg modSldLayout">
        <pc:chgData name="Amrita Bhattacherjee" userId="bb7656a6fd9c1663" providerId="LiveId" clId="{0BC83104-317D-4DE2-A781-9DCCCA8B2B5E}" dt="2021-04-24T09:59:13.665" v="101"/>
        <pc:sldMasterMkLst>
          <pc:docMk/>
          <pc:sldMasterMk cId="2577204335" sldId="2147483687"/>
        </pc:sldMasterMkLst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3749533466" sldId="2147483688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3715781056" sldId="2147483689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1101686993" sldId="2147483690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3267852059" sldId="2147483691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3724998010" sldId="2147483692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2072982696" sldId="2147483693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2140000380" sldId="2147483694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905965108" sldId="2147483695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2221665169" sldId="2147483696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1028258183" sldId="2147483697"/>
          </pc:sldLayoutMkLst>
        </pc:sldLayoutChg>
        <pc:sldLayoutChg chg="setBg">
          <pc:chgData name="Amrita Bhattacherjee" userId="bb7656a6fd9c1663" providerId="LiveId" clId="{0BC83104-317D-4DE2-A781-9DCCCA8B2B5E}" dt="2021-04-24T09:59:13.665" v="101"/>
          <pc:sldLayoutMkLst>
            <pc:docMk/>
            <pc:sldMasterMk cId="2577204335" sldId="2147483687"/>
            <pc:sldLayoutMk cId="837629698" sldId="214748369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55829-1872-4F3F-8B5D-ADDCEA27365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0DE50D-E827-4AD3-A1F7-69B0684E0CAC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700" dirty="0">
              <a:latin typeface="Dubai Medium" panose="020B0603030403030204" pitchFamily="34" charset="-78"/>
              <a:cs typeface="Dubai Medium" panose="020B0603030403030204" pitchFamily="34" charset="-78"/>
            </a:rPr>
            <a:t>IS THERE A TREND?</a:t>
          </a:r>
          <a:endParaRPr lang="en-IN" sz="1700" dirty="0"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9CE33D33-7EE3-47A1-97DA-8616DD8038EA}" type="parTrans" cxnId="{1FD3BB0A-6B9F-4710-AA70-7FB0398CFEB8}">
      <dgm:prSet/>
      <dgm:spPr/>
      <dgm:t>
        <a:bodyPr/>
        <a:lstStyle/>
        <a:p>
          <a:endParaRPr lang="en-IN"/>
        </a:p>
      </dgm:t>
    </dgm:pt>
    <dgm:pt modelId="{30ECE3A2-AFEA-4AEC-BFF5-8B3E35B7CDCE}" type="sibTrans" cxnId="{1FD3BB0A-6B9F-4710-AA70-7FB0398CFEB8}">
      <dgm:prSet/>
      <dgm:spPr/>
      <dgm:t>
        <a:bodyPr/>
        <a:lstStyle/>
        <a:p>
          <a:endParaRPr lang="en-IN"/>
        </a:p>
      </dgm:t>
    </dgm:pt>
    <dgm:pt modelId="{86DF49E0-9DCA-402E-A479-681860EB9DF4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/>
            <a:t>Identify the trend</a:t>
          </a:r>
          <a:endParaRPr lang="en-IN" sz="1600" dirty="0"/>
        </a:p>
      </dgm:t>
    </dgm:pt>
    <dgm:pt modelId="{8C5BE941-9ACD-4084-9E9E-836F756FA986}" type="parTrans" cxnId="{17581BA7-5691-4FF0-BCE9-A753ABF02398}">
      <dgm:prSet/>
      <dgm:spPr/>
      <dgm:t>
        <a:bodyPr/>
        <a:lstStyle/>
        <a:p>
          <a:endParaRPr lang="en-IN"/>
        </a:p>
      </dgm:t>
    </dgm:pt>
    <dgm:pt modelId="{57EDC697-22FB-4FCF-8501-493FACFDD640}" type="sibTrans" cxnId="{17581BA7-5691-4FF0-BCE9-A753ABF02398}">
      <dgm:prSet/>
      <dgm:spPr/>
      <dgm:t>
        <a:bodyPr/>
        <a:lstStyle/>
        <a:p>
          <a:endParaRPr lang="en-IN"/>
        </a:p>
      </dgm:t>
    </dgm:pt>
    <dgm:pt modelId="{3D4E9FC3-60C7-462D-9901-B6168F092A4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/>
            <a:t>Underlying reasons </a:t>
          </a:r>
          <a:endParaRPr lang="en-IN" sz="1600" dirty="0"/>
        </a:p>
      </dgm:t>
    </dgm:pt>
    <dgm:pt modelId="{659F6795-0260-4617-844C-EDF9637F4889}" type="parTrans" cxnId="{4E145B26-34C6-4AEA-9134-F98D1EF5785D}">
      <dgm:prSet/>
      <dgm:spPr/>
      <dgm:t>
        <a:bodyPr/>
        <a:lstStyle/>
        <a:p>
          <a:endParaRPr lang="en-IN"/>
        </a:p>
      </dgm:t>
    </dgm:pt>
    <dgm:pt modelId="{622C6A2E-3E85-4987-8798-4A90F79B5F0B}" type="sibTrans" cxnId="{4E145B26-34C6-4AEA-9134-F98D1EF5785D}">
      <dgm:prSet/>
      <dgm:spPr/>
      <dgm:t>
        <a:bodyPr/>
        <a:lstStyle/>
        <a:p>
          <a:endParaRPr lang="en-IN"/>
        </a:p>
      </dgm:t>
    </dgm:pt>
    <dgm:pt modelId="{F2EDECB3-7AA7-45C0-A43A-6318BFD6BD54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700" dirty="0">
              <a:latin typeface="Dubai Medium" panose="020B0603030403030204" pitchFamily="34" charset="-78"/>
              <a:cs typeface="Dubai Medium" panose="020B0603030403030204" pitchFamily="34" charset="-78"/>
            </a:rPr>
            <a:t>WHERE IS THE PEAK?</a:t>
          </a:r>
          <a:endParaRPr lang="en-IN" sz="1700" dirty="0"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B4B32FAA-0260-45B6-91CA-0C5F8A58146E}" type="parTrans" cxnId="{C67D40E4-B32A-4932-9A71-8E3BAA6CA025}">
      <dgm:prSet/>
      <dgm:spPr/>
      <dgm:t>
        <a:bodyPr/>
        <a:lstStyle/>
        <a:p>
          <a:endParaRPr lang="en-IN"/>
        </a:p>
      </dgm:t>
    </dgm:pt>
    <dgm:pt modelId="{E6C87A4E-1A32-4545-9D5F-14FCFC0BD594}" type="sibTrans" cxnId="{C67D40E4-B32A-4932-9A71-8E3BAA6CA025}">
      <dgm:prSet/>
      <dgm:spPr/>
      <dgm:t>
        <a:bodyPr/>
        <a:lstStyle/>
        <a:p>
          <a:endParaRPr lang="en-IN"/>
        </a:p>
      </dgm:t>
    </dgm:pt>
    <dgm:pt modelId="{C4887EA2-FFAD-4CFC-B017-BE48F523097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/>
            <a:t>Identify the peak season</a:t>
          </a:r>
          <a:endParaRPr lang="en-IN" sz="1600" dirty="0"/>
        </a:p>
      </dgm:t>
    </dgm:pt>
    <dgm:pt modelId="{5C5C24A6-ADB2-40B7-BD7D-8705FFE39BA5}" type="sibTrans" cxnId="{B3752538-391A-4869-BE14-1A370FC66A46}">
      <dgm:prSet/>
      <dgm:spPr/>
      <dgm:t>
        <a:bodyPr/>
        <a:lstStyle/>
        <a:p>
          <a:endParaRPr lang="en-IN"/>
        </a:p>
      </dgm:t>
    </dgm:pt>
    <dgm:pt modelId="{22CBC126-5DAE-4DE3-A1B3-ED99D110A77D}" type="parTrans" cxnId="{B3752538-391A-4869-BE14-1A370FC66A46}">
      <dgm:prSet/>
      <dgm:spPr/>
      <dgm:t>
        <a:bodyPr/>
        <a:lstStyle/>
        <a:p>
          <a:endParaRPr lang="en-IN"/>
        </a:p>
      </dgm:t>
    </dgm:pt>
    <dgm:pt modelId="{6C8C0538-F4BA-4AEC-B961-5100A9F7DD4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/>
            <a:t>Quantify the peak sales amount</a:t>
          </a:r>
          <a:endParaRPr lang="en-IN" sz="1600" dirty="0"/>
        </a:p>
      </dgm:t>
    </dgm:pt>
    <dgm:pt modelId="{F568DA16-AF03-4E2F-9532-79866253C116}" type="sibTrans" cxnId="{17FB4A49-4D07-4C70-AAD2-A08D07495410}">
      <dgm:prSet/>
      <dgm:spPr/>
      <dgm:t>
        <a:bodyPr/>
        <a:lstStyle/>
        <a:p>
          <a:endParaRPr lang="en-IN"/>
        </a:p>
      </dgm:t>
    </dgm:pt>
    <dgm:pt modelId="{80AF6BE3-F245-4AD7-B61F-650A6D3EDB97}" type="parTrans" cxnId="{17FB4A49-4D07-4C70-AAD2-A08D07495410}">
      <dgm:prSet/>
      <dgm:spPr/>
      <dgm:t>
        <a:bodyPr/>
        <a:lstStyle/>
        <a:p>
          <a:endParaRPr lang="en-IN"/>
        </a:p>
      </dgm:t>
    </dgm:pt>
    <dgm:pt modelId="{0EA47D92-E340-4032-AD16-D62C9C8DB7A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700" dirty="0">
              <a:latin typeface="Dubai Medium" panose="020B0603030403030204" pitchFamily="34" charset="-78"/>
              <a:cs typeface="Dubai Medium" panose="020B0603030403030204" pitchFamily="34" charset="-78"/>
            </a:rPr>
            <a:t>WHICH MATERIAL SELLS MORE?</a:t>
          </a:r>
          <a:endParaRPr lang="en-IN" sz="1700" dirty="0"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92D92762-30C2-4E07-B89B-C2587DD9B6AD}" type="parTrans" cxnId="{F8BBBF08-9A2E-483A-B235-A4E97209C6D7}">
      <dgm:prSet/>
      <dgm:spPr/>
      <dgm:t>
        <a:bodyPr/>
        <a:lstStyle/>
        <a:p>
          <a:endParaRPr lang="en-IN"/>
        </a:p>
      </dgm:t>
    </dgm:pt>
    <dgm:pt modelId="{6CA7616D-DD69-4567-88E1-375F80A5D106}" type="sibTrans" cxnId="{F8BBBF08-9A2E-483A-B235-A4E97209C6D7}">
      <dgm:prSet/>
      <dgm:spPr/>
      <dgm:t>
        <a:bodyPr/>
        <a:lstStyle/>
        <a:p>
          <a:endParaRPr lang="en-IN"/>
        </a:p>
      </dgm:t>
    </dgm:pt>
    <dgm:pt modelId="{EF046F75-D915-441E-AAD5-36E02F068EE0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/>
            <a:t>Identify the popular materials and categories</a:t>
          </a:r>
          <a:endParaRPr lang="en-IN" sz="1600" dirty="0"/>
        </a:p>
      </dgm:t>
    </dgm:pt>
    <dgm:pt modelId="{60008D8A-5DE1-4EFF-996C-68D1BBF8EFDA}" type="parTrans" cxnId="{38212CDB-6F44-4257-A88A-0D45E33864F8}">
      <dgm:prSet/>
      <dgm:spPr/>
      <dgm:t>
        <a:bodyPr/>
        <a:lstStyle/>
        <a:p>
          <a:endParaRPr lang="en-IN"/>
        </a:p>
      </dgm:t>
    </dgm:pt>
    <dgm:pt modelId="{631241CF-D534-4524-AB76-614E96F2552A}" type="sibTrans" cxnId="{38212CDB-6F44-4257-A88A-0D45E33864F8}">
      <dgm:prSet/>
      <dgm:spPr/>
      <dgm:t>
        <a:bodyPr/>
        <a:lstStyle/>
        <a:p>
          <a:endParaRPr lang="en-IN"/>
        </a:p>
      </dgm:t>
    </dgm:pt>
    <dgm:pt modelId="{3D0A2CD9-D683-4298-A8F0-E6DB9389CE7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/>
            <a:t>Quantify the overall sale</a:t>
          </a:r>
          <a:endParaRPr lang="en-IN" sz="1600" dirty="0"/>
        </a:p>
      </dgm:t>
    </dgm:pt>
    <dgm:pt modelId="{7357C226-8444-4F35-ABD9-2641B3B957DC}" type="parTrans" cxnId="{E123CBEA-2B0E-488D-BAB9-AE6BF7617240}">
      <dgm:prSet/>
      <dgm:spPr/>
      <dgm:t>
        <a:bodyPr/>
        <a:lstStyle/>
        <a:p>
          <a:endParaRPr lang="en-IN"/>
        </a:p>
      </dgm:t>
    </dgm:pt>
    <dgm:pt modelId="{67DC84C3-724E-477C-8A70-BFF5F88C7DEA}" type="sibTrans" cxnId="{E123CBEA-2B0E-488D-BAB9-AE6BF7617240}">
      <dgm:prSet/>
      <dgm:spPr/>
      <dgm:t>
        <a:bodyPr/>
        <a:lstStyle/>
        <a:p>
          <a:endParaRPr lang="en-IN"/>
        </a:p>
      </dgm:t>
    </dgm:pt>
    <dgm:pt modelId="{960FB6C4-C2C8-408B-AAA3-75A2D865D72D}" type="pres">
      <dgm:prSet presAssocID="{7D055829-1872-4F3F-8B5D-ADDCEA273652}" presName="linear" presStyleCnt="0">
        <dgm:presLayoutVars>
          <dgm:dir/>
          <dgm:resizeHandles val="exact"/>
        </dgm:presLayoutVars>
      </dgm:prSet>
      <dgm:spPr/>
    </dgm:pt>
    <dgm:pt modelId="{9BF84B3F-A425-4535-B922-34C850BF46AA}" type="pres">
      <dgm:prSet presAssocID="{FA0DE50D-E827-4AD3-A1F7-69B0684E0CAC}" presName="comp" presStyleCnt="0"/>
      <dgm:spPr/>
    </dgm:pt>
    <dgm:pt modelId="{3BFC8803-75C5-4FC0-ABB6-CC5460B879A1}" type="pres">
      <dgm:prSet presAssocID="{FA0DE50D-E827-4AD3-A1F7-69B0684E0CAC}" presName="box" presStyleLbl="node1" presStyleIdx="0" presStyleCnt="3" custAng="10800000" custFlipVert="1" custScaleX="74553" custScaleY="18724" custLinFactNeighborX="1979" custLinFactNeighborY="6666"/>
      <dgm:spPr/>
    </dgm:pt>
    <dgm:pt modelId="{C9EDA854-8648-43BE-B620-57509657FED8}" type="pres">
      <dgm:prSet presAssocID="{FA0DE50D-E827-4AD3-A1F7-69B0684E0CAC}" presName="img" presStyleLbl="fgImgPlace1" presStyleIdx="0" presStyleCnt="3" custScaleX="65225" custScaleY="29144" custLinFactNeighborX="-41032" custLinFactNeighborY="819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r="3000" b="-3000"/>
          </a:stretch>
        </a:blipFill>
        <a:ln>
          <a:noFill/>
        </a:ln>
      </dgm:spPr>
    </dgm:pt>
    <dgm:pt modelId="{2A4039F1-1877-4364-B7D9-D8AD6B9442F4}" type="pres">
      <dgm:prSet presAssocID="{FA0DE50D-E827-4AD3-A1F7-69B0684E0CAC}" presName="text" presStyleLbl="node1" presStyleIdx="0" presStyleCnt="3">
        <dgm:presLayoutVars>
          <dgm:bulletEnabled val="1"/>
        </dgm:presLayoutVars>
      </dgm:prSet>
      <dgm:spPr/>
    </dgm:pt>
    <dgm:pt modelId="{B7EF02F8-8AE2-4EF6-98C8-3DA924606875}" type="pres">
      <dgm:prSet presAssocID="{30ECE3A2-AFEA-4AEC-BFF5-8B3E35B7CDCE}" presName="spacer" presStyleCnt="0"/>
      <dgm:spPr/>
    </dgm:pt>
    <dgm:pt modelId="{67F30653-A06E-4AC5-9DD2-E9D5110B4F63}" type="pres">
      <dgm:prSet presAssocID="{F2EDECB3-7AA7-45C0-A43A-6318BFD6BD54}" presName="comp" presStyleCnt="0"/>
      <dgm:spPr/>
    </dgm:pt>
    <dgm:pt modelId="{0BCCCDE8-C133-4355-AD45-D9A90E098065}" type="pres">
      <dgm:prSet presAssocID="{F2EDECB3-7AA7-45C0-A43A-6318BFD6BD54}" presName="box" presStyleLbl="node1" presStyleIdx="1" presStyleCnt="3" custAng="10800000" custFlipVert="1" custScaleX="74553" custScaleY="18724" custLinFactNeighborX="2401" custLinFactNeighborY="736"/>
      <dgm:spPr/>
    </dgm:pt>
    <dgm:pt modelId="{AA76BFDB-AD3F-48DA-BBDD-B963055C733E}" type="pres">
      <dgm:prSet presAssocID="{F2EDECB3-7AA7-45C0-A43A-6318BFD6BD54}" presName="img" presStyleLbl="fgImgPlace1" presStyleIdx="1" presStyleCnt="3" custScaleX="59036" custScaleY="25567" custLinFactNeighborX="-38917" custLinFactNeighborY="4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215C100-81A5-41E7-A44E-38C01985A4FE}" type="pres">
      <dgm:prSet presAssocID="{F2EDECB3-7AA7-45C0-A43A-6318BFD6BD54}" presName="text" presStyleLbl="node1" presStyleIdx="1" presStyleCnt="3">
        <dgm:presLayoutVars>
          <dgm:bulletEnabled val="1"/>
        </dgm:presLayoutVars>
      </dgm:prSet>
      <dgm:spPr/>
    </dgm:pt>
    <dgm:pt modelId="{547A222F-AB10-485B-9363-AA28AE47D4DD}" type="pres">
      <dgm:prSet presAssocID="{E6C87A4E-1A32-4545-9D5F-14FCFC0BD594}" presName="spacer" presStyleCnt="0"/>
      <dgm:spPr/>
    </dgm:pt>
    <dgm:pt modelId="{E959E222-87C2-4483-A0DF-1168836904C0}" type="pres">
      <dgm:prSet presAssocID="{0EA47D92-E340-4032-AD16-D62C9C8DB7A0}" presName="comp" presStyleCnt="0"/>
      <dgm:spPr/>
    </dgm:pt>
    <dgm:pt modelId="{7D1335AD-C908-4405-BC2B-0513C1E58309}" type="pres">
      <dgm:prSet presAssocID="{0EA47D92-E340-4032-AD16-D62C9C8DB7A0}" presName="box" presStyleLbl="node1" presStyleIdx="2" presStyleCnt="3" custAng="10800000" custFlipVert="1" custScaleX="74553" custScaleY="18724" custLinFactNeighborX="2571" custLinFactNeighborY="-2143"/>
      <dgm:spPr/>
    </dgm:pt>
    <dgm:pt modelId="{531713A5-BB11-4D76-BC00-A0D43919755D}" type="pres">
      <dgm:prSet presAssocID="{0EA47D92-E340-4032-AD16-D62C9C8DB7A0}" presName="img" presStyleLbl="fgImgPlace1" presStyleIdx="2" presStyleCnt="3" custScaleX="54462" custScaleY="24116" custLinFactNeighborX="-35110" custLinFactNeighborY="-314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99BF106-169E-4448-AADB-975686F2FB84}" type="pres">
      <dgm:prSet presAssocID="{0EA47D92-E340-4032-AD16-D62C9C8DB7A0}" presName="text" presStyleLbl="node1" presStyleIdx="2" presStyleCnt="3">
        <dgm:presLayoutVars>
          <dgm:bulletEnabled val="1"/>
        </dgm:presLayoutVars>
      </dgm:prSet>
      <dgm:spPr/>
    </dgm:pt>
  </dgm:ptLst>
  <dgm:cxnLst>
    <dgm:cxn modelId="{F8BBBF08-9A2E-483A-B235-A4E97209C6D7}" srcId="{7D055829-1872-4F3F-8B5D-ADDCEA273652}" destId="{0EA47D92-E340-4032-AD16-D62C9C8DB7A0}" srcOrd="2" destOrd="0" parTransId="{92D92762-30C2-4E07-B89B-C2587DD9B6AD}" sibTransId="{6CA7616D-DD69-4567-88E1-375F80A5D106}"/>
    <dgm:cxn modelId="{1FD3BB0A-6B9F-4710-AA70-7FB0398CFEB8}" srcId="{7D055829-1872-4F3F-8B5D-ADDCEA273652}" destId="{FA0DE50D-E827-4AD3-A1F7-69B0684E0CAC}" srcOrd="0" destOrd="0" parTransId="{9CE33D33-7EE3-47A1-97DA-8616DD8038EA}" sibTransId="{30ECE3A2-AFEA-4AEC-BFF5-8B3E35B7CDCE}"/>
    <dgm:cxn modelId="{DDF2EB0D-7D58-4BEC-9793-E63B07A786C2}" type="presOf" srcId="{3D0A2CD9-D683-4298-A8F0-E6DB9389CE7E}" destId="{899BF106-169E-4448-AADB-975686F2FB84}" srcOrd="1" destOrd="2" presId="urn:microsoft.com/office/officeart/2005/8/layout/vList4"/>
    <dgm:cxn modelId="{53FA480E-7A11-469B-AB7F-9FDEE127140C}" type="presOf" srcId="{0EA47D92-E340-4032-AD16-D62C9C8DB7A0}" destId="{7D1335AD-C908-4405-BC2B-0513C1E58309}" srcOrd="0" destOrd="0" presId="urn:microsoft.com/office/officeart/2005/8/layout/vList4"/>
    <dgm:cxn modelId="{B85C2113-1781-4738-B7A5-56B85DF27351}" type="presOf" srcId="{7D055829-1872-4F3F-8B5D-ADDCEA273652}" destId="{960FB6C4-C2C8-408B-AAA3-75A2D865D72D}" srcOrd="0" destOrd="0" presId="urn:microsoft.com/office/officeart/2005/8/layout/vList4"/>
    <dgm:cxn modelId="{4E145B26-34C6-4AEA-9134-F98D1EF5785D}" srcId="{FA0DE50D-E827-4AD3-A1F7-69B0684E0CAC}" destId="{3D4E9FC3-60C7-462D-9901-B6168F092A4F}" srcOrd="1" destOrd="0" parTransId="{659F6795-0260-4617-844C-EDF9637F4889}" sibTransId="{622C6A2E-3E85-4987-8798-4A90F79B5F0B}"/>
    <dgm:cxn modelId="{31BD0B28-8394-4C3B-BF3C-A97D3F76B80A}" type="presOf" srcId="{F2EDECB3-7AA7-45C0-A43A-6318BFD6BD54}" destId="{7215C100-81A5-41E7-A44E-38C01985A4FE}" srcOrd="1" destOrd="0" presId="urn:microsoft.com/office/officeart/2005/8/layout/vList4"/>
    <dgm:cxn modelId="{90171E33-56DD-469D-A82C-65C9A9E722D5}" type="presOf" srcId="{FA0DE50D-E827-4AD3-A1F7-69B0684E0CAC}" destId="{3BFC8803-75C5-4FC0-ABB6-CC5460B879A1}" srcOrd="0" destOrd="0" presId="urn:microsoft.com/office/officeart/2005/8/layout/vList4"/>
    <dgm:cxn modelId="{B3752538-391A-4869-BE14-1A370FC66A46}" srcId="{F2EDECB3-7AA7-45C0-A43A-6318BFD6BD54}" destId="{C4887EA2-FFAD-4CFC-B017-BE48F523097F}" srcOrd="0" destOrd="0" parTransId="{22CBC126-5DAE-4DE3-A1B3-ED99D110A77D}" sibTransId="{5C5C24A6-ADB2-40B7-BD7D-8705FFE39BA5}"/>
    <dgm:cxn modelId="{A924C55E-8AC6-4FB4-8909-05B13DDD1EFB}" type="presOf" srcId="{EF046F75-D915-441E-AAD5-36E02F068EE0}" destId="{899BF106-169E-4448-AADB-975686F2FB84}" srcOrd="1" destOrd="1" presId="urn:microsoft.com/office/officeart/2005/8/layout/vList4"/>
    <dgm:cxn modelId="{17FB4A49-4D07-4C70-AAD2-A08D07495410}" srcId="{F2EDECB3-7AA7-45C0-A43A-6318BFD6BD54}" destId="{6C8C0538-F4BA-4AEC-B961-5100A9F7DD48}" srcOrd="1" destOrd="0" parTransId="{80AF6BE3-F245-4AD7-B61F-650A6D3EDB97}" sibTransId="{F568DA16-AF03-4E2F-9532-79866253C116}"/>
    <dgm:cxn modelId="{5953D950-05FF-4A1B-976D-7B075BE4DE3C}" type="presOf" srcId="{0EA47D92-E340-4032-AD16-D62C9C8DB7A0}" destId="{899BF106-169E-4448-AADB-975686F2FB84}" srcOrd="1" destOrd="0" presId="urn:microsoft.com/office/officeart/2005/8/layout/vList4"/>
    <dgm:cxn modelId="{B8643354-307F-4B87-AC5F-3CAEBB971928}" type="presOf" srcId="{C4887EA2-FFAD-4CFC-B017-BE48F523097F}" destId="{0BCCCDE8-C133-4355-AD45-D9A90E098065}" srcOrd="0" destOrd="1" presId="urn:microsoft.com/office/officeart/2005/8/layout/vList4"/>
    <dgm:cxn modelId="{14694775-2305-4FD1-B3CF-3B4245914F65}" type="presOf" srcId="{EF046F75-D915-441E-AAD5-36E02F068EE0}" destId="{7D1335AD-C908-4405-BC2B-0513C1E58309}" srcOrd="0" destOrd="1" presId="urn:microsoft.com/office/officeart/2005/8/layout/vList4"/>
    <dgm:cxn modelId="{D8C3815A-3937-45DD-B9C5-81E6B293DEBB}" type="presOf" srcId="{C4887EA2-FFAD-4CFC-B017-BE48F523097F}" destId="{7215C100-81A5-41E7-A44E-38C01985A4FE}" srcOrd="1" destOrd="1" presId="urn:microsoft.com/office/officeart/2005/8/layout/vList4"/>
    <dgm:cxn modelId="{78D66888-BF19-490A-8B1D-62B1E98288CF}" type="presOf" srcId="{86DF49E0-9DCA-402E-A479-681860EB9DF4}" destId="{2A4039F1-1877-4364-B7D9-D8AD6B9442F4}" srcOrd="1" destOrd="1" presId="urn:microsoft.com/office/officeart/2005/8/layout/vList4"/>
    <dgm:cxn modelId="{B258E690-AFE7-4AE9-A9D0-78C8D5133BF1}" type="presOf" srcId="{FA0DE50D-E827-4AD3-A1F7-69B0684E0CAC}" destId="{2A4039F1-1877-4364-B7D9-D8AD6B9442F4}" srcOrd="1" destOrd="0" presId="urn:microsoft.com/office/officeart/2005/8/layout/vList4"/>
    <dgm:cxn modelId="{27547C94-2D00-4CF5-B31B-B6144A00AFC1}" type="presOf" srcId="{6C8C0538-F4BA-4AEC-B961-5100A9F7DD48}" destId="{0BCCCDE8-C133-4355-AD45-D9A90E098065}" srcOrd="0" destOrd="2" presId="urn:microsoft.com/office/officeart/2005/8/layout/vList4"/>
    <dgm:cxn modelId="{17581BA7-5691-4FF0-BCE9-A753ABF02398}" srcId="{FA0DE50D-E827-4AD3-A1F7-69B0684E0CAC}" destId="{86DF49E0-9DCA-402E-A479-681860EB9DF4}" srcOrd="0" destOrd="0" parTransId="{8C5BE941-9ACD-4084-9E9E-836F756FA986}" sibTransId="{57EDC697-22FB-4FCF-8501-493FACFDD640}"/>
    <dgm:cxn modelId="{2BFA27BB-1150-4519-93E0-9B60C6456472}" type="presOf" srcId="{3D0A2CD9-D683-4298-A8F0-E6DB9389CE7E}" destId="{7D1335AD-C908-4405-BC2B-0513C1E58309}" srcOrd="0" destOrd="2" presId="urn:microsoft.com/office/officeart/2005/8/layout/vList4"/>
    <dgm:cxn modelId="{0D13F0BE-26B9-4078-AB4A-5E57AE03110A}" type="presOf" srcId="{6C8C0538-F4BA-4AEC-B961-5100A9F7DD48}" destId="{7215C100-81A5-41E7-A44E-38C01985A4FE}" srcOrd="1" destOrd="2" presId="urn:microsoft.com/office/officeart/2005/8/layout/vList4"/>
    <dgm:cxn modelId="{122AA3C2-0D94-4B62-8EA1-F9186CC042FB}" type="presOf" srcId="{86DF49E0-9DCA-402E-A479-681860EB9DF4}" destId="{3BFC8803-75C5-4FC0-ABB6-CC5460B879A1}" srcOrd="0" destOrd="1" presId="urn:microsoft.com/office/officeart/2005/8/layout/vList4"/>
    <dgm:cxn modelId="{38212CDB-6F44-4257-A88A-0D45E33864F8}" srcId="{0EA47D92-E340-4032-AD16-D62C9C8DB7A0}" destId="{EF046F75-D915-441E-AAD5-36E02F068EE0}" srcOrd="0" destOrd="0" parTransId="{60008D8A-5DE1-4EFF-996C-68D1BBF8EFDA}" sibTransId="{631241CF-D534-4524-AB76-614E96F2552A}"/>
    <dgm:cxn modelId="{C67D40E4-B32A-4932-9A71-8E3BAA6CA025}" srcId="{7D055829-1872-4F3F-8B5D-ADDCEA273652}" destId="{F2EDECB3-7AA7-45C0-A43A-6318BFD6BD54}" srcOrd="1" destOrd="0" parTransId="{B4B32FAA-0260-45B6-91CA-0C5F8A58146E}" sibTransId="{E6C87A4E-1A32-4545-9D5F-14FCFC0BD594}"/>
    <dgm:cxn modelId="{E123CBEA-2B0E-488D-BAB9-AE6BF7617240}" srcId="{0EA47D92-E340-4032-AD16-D62C9C8DB7A0}" destId="{3D0A2CD9-D683-4298-A8F0-E6DB9389CE7E}" srcOrd="1" destOrd="0" parTransId="{7357C226-8444-4F35-ABD9-2641B3B957DC}" sibTransId="{67DC84C3-724E-477C-8A70-BFF5F88C7DEA}"/>
    <dgm:cxn modelId="{DF70D5EB-56F2-487C-8239-F3FBB7196A96}" type="presOf" srcId="{3D4E9FC3-60C7-462D-9901-B6168F092A4F}" destId="{2A4039F1-1877-4364-B7D9-D8AD6B9442F4}" srcOrd="1" destOrd="2" presId="urn:microsoft.com/office/officeart/2005/8/layout/vList4"/>
    <dgm:cxn modelId="{0D7C66F4-DF0F-40C4-AC95-C9E584D7F61A}" type="presOf" srcId="{3D4E9FC3-60C7-462D-9901-B6168F092A4F}" destId="{3BFC8803-75C5-4FC0-ABB6-CC5460B879A1}" srcOrd="0" destOrd="2" presId="urn:microsoft.com/office/officeart/2005/8/layout/vList4"/>
    <dgm:cxn modelId="{1A10B6FF-D2DF-4467-8E45-BE3991E9DD85}" type="presOf" srcId="{F2EDECB3-7AA7-45C0-A43A-6318BFD6BD54}" destId="{0BCCCDE8-C133-4355-AD45-D9A90E098065}" srcOrd="0" destOrd="0" presId="urn:microsoft.com/office/officeart/2005/8/layout/vList4"/>
    <dgm:cxn modelId="{600F8CBF-8530-4BC3-B832-74A8B4A90BD9}" type="presParOf" srcId="{960FB6C4-C2C8-408B-AAA3-75A2D865D72D}" destId="{9BF84B3F-A425-4535-B922-34C850BF46AA}" srcOrd="0" destOrd="0" presId="urn:microsoft.com/office/officeart/2005/8/layout/vList4"/>
    <dgm:cxn modelId="{B723BC26-1CB7-41C1-9F07-F431957535DD}" type="presParOf" srcId="{9BF84B3F-A425-4535-B922-34C850BF46AA}" destId="{3BFC8803-75C5-4FC0-ABB6-CC5460B879A1}" srcOrd="0" destOrd="0" presId="urn:microsoft.com/office/officeart/2005/8/layout/vList4"/>
    <dgm:cxn modelId="{F325586B-03EC-4811-A3D3-F9030E03179B}" type="presParOf" srcId="{9BF84B3F-A425-4535-B922-34C850BF46AA}" destId="{C9EDA854-8648-43BE-B620-57509657FED8}" srcOrd="1" destOrd="0" presId="urn:microsoft.com/office/officeart/2005/8/layout/vList4"/>
    <dgm:cxn modelId="{0789C5D7-AC36-491D-BAA3-6B0FE7334083}" type="presParOf" srcId="{9BF84B3F-A425-4535-B922-34C850BF46AA}" destId="{2A4039F1-1877-4364-B7D9-D8AD6B9442F4}" srcOrd="2" destOrd="0" presId="urn:microsoft.com/office/officeart/2005/8/layout/vList4"/>
    <dgm:cxn modelId="{B7A4A487-C2F5-419C-A9F0-A88768DAD6F5}" type="presParOf" srcId="{960FB6C4-C2C8-408B-AAA3-75A2D865D72D}" destId="{B7EF02F8-8AE2-4EF6-98C8-3DA924606875}" srcOrd="1" destOrd="0" presId="urn:microsoft.com/office/officeart/2005/8/layout/vList4"/>
    <dgm:cxn modelId="{6005D1A8-AB77-45FE-90B1-01FD5220595B}" type="presParOf" srcId="{960FB6C4-C2C8-408B-AAA3-75A2D865D72D}" destId="{67F30653-A06E-4AC5-9DD2-E9D5110B4F63}" srcOrd="2" destOrd="0" presId="urn:microsoft.com/office/officeart/2005/8/layout/vList4"/>
    <dgm:cxn modelId="{C7E2257E-C2B2-428A-B8FC-A33B8D5FC03F}" type="presParOf" srcId="{67F30653-A06E-4AC5-9DD2-E9D5110B4F63}" destId="{0BCCCDE8-C133-4355-AD45-D9A90E098065}" srcOrd="0" destOrd="0" presId="urn:microsoft.com/office/officeart/2005/8/layout/vList4"/>
    <dgm:cxn modelId="{3C0FB1E5-5389-4D1F-81BD-E7462CF6736F}" type="presParOf" srcId="{67F30653-A06E-4AC5-9DD2-E9D5110B4F63}" destId="{AA76BFDB-AD3F-48DA-BBDD-B963055C733E}" srcOrd="1" destOrd="0" presId="urn:microsoft.com/office/officeart/2005/8/layout/vList4"/>
    <dgm:cxn modelId="{2E079FC2-84F6-456C-A92F-0B6DBF5B5841}" type="presParOf" srcId="{67F30653-A06E-4AC5-9DD2-E9D5110B4F63}" destId="{7215C100-81A5-41E7-A44E-38C01985A4FE}" srcOrd="2" destOrd="0" presId="urn:microsoft.com/office/officeart/2005/8/layout/vList4"/>
    <dgm:cxn modelId="{D3A72931-7506-4E10-9143-05923F648A77}" type="presParOf" srcId="{960FB6C4-C2C8-408B-AAA3-75A2D865D72D}" destId="{547A222F-AB10-485B-9363-AA28AE47D4DD}" srcOrd="3" destOrd="0" presId="urn:microsoft.com/office/officeart/2005/8/layout/vList4"/>
    <dgm:cxn modelId="{AF2695FE-3E91-4467-901C-5D6BC2720D03}" type="presParOf" srcId="{960FB6C4-C2C8-408B-AAA3-75A2D865D72D}" destId="{E959E222-87C2-4483-A0DF-1168836904C0}" srcOrd="4" destOrd="0" presId="urn:microsoft.com/office/officeart/2005/8/layout/vList4"/>
    <dgm:cxn modelId="{A087CC52-51CF-4915-8577-1754E4C98363}" type="presParOf" srcId="{E959E222-87C2-4483-A0DF-1168836904C0}" destId="{7D1335AD-C908-4405-BC2B-0513C1E58309}" srcOrd="0" destOrd="0" presId="urn:microsoft.com/office/officeart/2005/8/layout/vList4"/>
    <dgm:cxn modelId="{38D1CC2D-840E-4025-A4ED-8DCDFB65A3E6}" type="presParOf" srcId="{E959E222-87C2-4483-A0DF-1168836904C0}" destId="{531713A5-BB11-4D76-BC00-A0D43919755D}" srcOrd="1" destOrd="0" presId="urn:microsoft.com/office/officeart/2005/8/layout/vList4"/>
    <dgm:cxn modelId="{E2938118-7C6D-4CA1-9117-407283FBA9DC}" type="presParOf" srcId="{E959E222-87C2-4483-A0DF-1168836904C0}" destId="{899BF106-169E-4448-AADB-975686F2FB8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C8803-75C5-4FC0-ABB6-CC5460B879A1}">
      <dsp:nvSpPr>
        <dsp:cNvPr id="0" name=""/>
        <dsp:cNvSpPr/>
      </dsp:nvSpPr>
      <dsp:spPr>
        <a:xfrm rot="10800000" flipV="1">
          <a:off x="1951395" y="485125"/>
          <a:ext cx="8572174" cy="101360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Dubai Medium" panose="020B0603030403030204" pitchFamily="34" charset="-78"/>
              <a:cs typeface="Dubai Medium" panose="020B0603030403030204" pitchFamily="34" charset="-78"/>
            </a:rPr>
            <a:t>IS THERE A TREND?</a:t>
          </a:r>
          <a:endParaRPr lang="en-IN" sz="1700" kern="1200" dirty="0">
            <a:latin typeface="Dubai Medium" panose="020B0603030403030204" pitchFamily="34" charset="-78"/>
            <a:cs typeface="Dubai Medium" panose="020B0603030403030204" pitchFamily="34" charset="-7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the trend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Underlying reasons </a:t>
          </a:r>
          <a:endParaRPr lang="en-IN" sz="1600" kern="1200" dirty="0"/>
        </a:p>
      </dsp:txBody>
      <dsp:txXfrm rot="-10800000">
        <a:off x="1951397" y="485125"/>
        <a:ext cx="6454155" cy="1013600"/>
      </dsp:txXfrm>
    </dsp:sp>
    <dsp:sp modelId="{C9EDA854-8648-43BE-B620-57509657FED8}">
      <dsp:nvSpPr>
        <dsp:cNvPr id="0" name=""/>
        <dsp:cNvSpPr/>
      </dsp:nvSpPr>
      <dsp:spPr>
        <a:xfrm>
          <a:off x="258492" y="354944"/>
          <a:ext cx="1499926" cy="126213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r="3000" b="-3000"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CCDE8-C133-4355-AD45-D9A90E098065}">
      <dsp:nvSpPr>
        <dsp:cNvPr id="0" name=""/>
        <dsp:cNvSpPr/>
      </dsp:nvSpPr>
      <dsp:spPr>
        <a:xfrm rot="10800000" flipV="1">
          <a:off x="1964336" y="1890134"/>
          <a:ext cx="8572174" cy="101360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Dubai Medium" panose="020B0603030403030204" pitchFamily="34" charset="-78"/>
              <a:cs typeface="Dubai Medium" panose="020B0603030403030204" pitchFamily="34" charset="-78"/>
            </a:rPr>
            <a:t>WHERE IS THE PEAK?</a:t>
          </a:r>
          <a:endParaRPr lang="en-IN" sz="1700" kern="1200" dirty="0">
            <a:latin typeface="Dubai Medium" panose="020B0603030403030204" pitchFamily="34" charset="-78"/>
            <a:cs typeface="Dubai Medium" panose="020B0603030403030204" pitchFamily="34" charset="-7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the peak season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Quantify the peak sales amount</a:t>
          </a:r>
          <a:endParaRPr lang="en-IN" sz="1600" kern="1200" dirty="0"/>
        </a:p>
      </dsp:txBody>
      <dsp:txXfrm rot="-10800000">
        <a:off x="1964338" y="1890134"/>
        <a:ext cx="6454155" cy="1013600"/>
      </dsp:txXfrm>
    </dsp:sp>
    <dsp:sp modelId="{AA76BFDB-AD3F-48DA-BBDD-B963055C733E}">
      <dsp:nvSpPr>
        <dsp:cNvPr id="0" name=""/>
        <dsp:cNvSpPr/>
      </dsp:nvSpPr>
      <dsp:spPr>
        <a:xfrm>
          <a:off x="342710" y="1822791"/>
          <a:ext cx="1357602" cy="11072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335AD-C908-4405-BC2B-0513C1E58309}">
      <dsp:nvSpPr>
        <dsp:cNvPr id="0" name=""/>
        <dsp:cNvSpPr/>
      </dsp:nvSpPr>
      <dsp:spPr>
        <a:xfrm rot="10800000" flipV="1">
          <a:off x="1957587" y="3351431"/>
          <a:ext cx="8572174" cy="101360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Dubai Medium" panose="020B0603030403030204" pitchFamily="34" charset="-78"/>
              <a:cs typeface="Dubai Medium" panose="020B0603030403030204" pitchFamily="34" charset="-78"/>
            </a:rPr>
            <a:t>WHICH MATERIAL SELLS MORE?</a:t>
          </a:r>
          <a:endParaRPr lang="en-IN" sz="1700" kern="1200" dirty="0">
            <a:latin typeface="Dubai Medium" panose="020B0603030403030204" pitchFamily="34" charset="-78"/>
            <a:cs typeface="Dubai Medium" panose="020B0603030403030204" pitchFamily="34" charset="-7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the popular materials and categories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Quantify the overall sale</a:t>
          </a:r>
          <a:endParaRPr lang="en-IN" sz="1600" kern="1200" dirty="0"/>
        </a:p>
      </dsp:txBody>
      <dsp:txXfrm rot="-10800000">
        <a:off x="1957589" y="3351431"/>
        <a:ext cx="6454155" cy="1013600"/>
      </dsp:txXfrm>
    </dsp:sp>
    <dsp:sp modelId="{531713A5-BB11-4D76-BC00-A0D43919755D}">
      <dsp:nvSpPr>
        <dsp:cNvPr id="0" name=""/>
        <dsp:cNvSpPr/>
      </dsp:nvSpPr>
      <dsp:spPr>
        <a:xfrm>
          <a:off x="456552" y="3315670"/>
          <a:ext cx="1252418" cy="10443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0" b="-10000"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945B-EA02-4E03-AC1B-04D8ED967BD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67F7-8F06-4575-9ADC-44D1734F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8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67F7-8F06-4575-9ADC-44D1734FEDC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0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67F7-8F06-4575-9ADC-44D1734FEDC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4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53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5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2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68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6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0F2DF5A-857C-43C8-9D7D-D3BBA9E85BEC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16B2CF-E8F4-43B8-8265-9B4E2252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0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369BE-F85E-450A-AC94-1D755F0274F1}"/>
              </a:ext>
            </a:extLst>
          </p:cNvPr>
          <p:cNvCxnSpPr>
            <a:cxnSpLocks/>
          </p:cNvCxnSpPr>
          <p:nvPr/>
        </p:nvCxnSpPr>
        <p:spPr>
          <a:xfrm>
            <a:off x="0" y="1194318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ADFC28-5E1D-445B-9E4D-FF9B0AE7D655}"/>
              </a:ext>
            </a:extLst>
          </p:cNvPr>
          <p:cNvSpPr txBox="1"/>
          <p:nvPr/>
        </p:nvSpPr>
        <p:spPr>
          <a:xfrm>
            <a:off x="389106" y="609543"/>
            <a:ext cx="785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TIME SERIES ANALYSIS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2982C0-960E-4A01-BF63-55D363F8B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276912"/>
              </p:ext>
            </p:extLst>
          </p:nvPr>
        </p:nvGraphicFramePr>
        <p:xfrm>
          <a:off x="389106" y="1194318"/>
          <a:ext cx="114980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18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3C197-510B-4A79-A310-181175343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6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CE5B9-783B-4346-BD2D-71CF218FC6A6}"/>
              </a:ext>
            </a:extLst>
          </p:cNvPr>
          <p:cNvCxnSpPr/>
          <p:nvPr/>
        </p:nvCxnSpPr>
        <p:spPr>
          <a:xfrm>
            <a:off x="0" y="1194318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759ABB-5F57-4814-9CBB-2140860656E9}"/>
              </a:ext>
            </a:extLst>
          </p:cNvPr>
          <p:cNvSpPr txBox="1"/>
          <p:nvPr/>
        </p:nvSpPr>
        <p:spPr>
          <a:xfrm>
            <a:off x="3043947" y="471757"/>
            <a:ext cx="6104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Comments :</a:t>
            </a:r>
            <a:endParaRPr lang="en-IN" sz="16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7BD71-BBDA-4C44-B1F9-915EA511AA90}"/>
              </a:ext>
            </a:extLst>
          </p:cNvPr>
          <p:cNvSpPr txBox="1"/>
          <p:nvPr/>
        </p:nvSpPr>
        <p:spPr>
          <a:xfrm>
            <a:off x="77822" y="1287244"/>
            <a:ext cx="120039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B6BA07D8-E4F3-4AA0-96BE-5562B66E1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766" y="387027"/>
            <a:ext cx="7198468" cy="6599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34AEF-DE8D-45B0-A471-85113CB073EC}"/>
              </a:ext>
            </a:extLst>
          </p:cNvPr>
          <p:cNvSpPr txBox="1"/>
          <p:nvPr/>
        </p:nvSpPr>
        <p:spPr>
          <a:xfrm>
            <a:off x="326571" y="1775157"/>
            <a:ext cx="117551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DLR brings maximum revenue followed by DT, DPN and DN in respective order</a:t>
            </a:r>
          </a:p>
          <a:p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Every category attains a peak in October-November of each financial year</a:t>
            </a:r>
          </a:p>
          <a:p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DLR attains peak sales amount in October 2019, amounting to ₹2,17,76,636 (approximately 2.18 crores)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DT attains peak sales amount in October 2019,amounting to ₹2,11,25,249 (approximately 2.11 crores)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DPN attains peak sales amount in October 2019,amounting to ₹80,13,847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DN attains peak sales amount in October 2019,amounting to ₹59,12,997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58915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0C2FEC-E6E5-4A4D-AA5B-8ED065FF23DC}"/>
              </a:ext>
            </a:extLst>
          </p:cNvPr>
          <p:cNvCxnSpPr/>
          <p:nvPr/>
        </p:nvCxnSpPr>
        <p:spPr>
          <a:xfrm>
            <a:off x="0" y="2167087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1341C6-DC94-420F-A2B9-EE5CA68F8F88}"/>
              </a:ext>
            </a:extLst>
          </p:cNvPr>
          <p:cNvSpPr txBox="1"/>
          <p:nvPr/>
        </p:nvSpPr>
        <p:spPr>
          <a:xfrm>
            <a:off x="3043947" y="909695"/>
            <a:ext cx="61041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Multiple line diagram of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: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PLATINUM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C5D5-7966-48F5-AE01-9879A8884642}"/>
              </a:ext>
            </a:extLst>
          </p:cNvPr>
          <p:cNvSpPr txBox="1"/>
          <p:nvPr/>
        </p:nvSpPr>
        <p:spPr>
          <a:xfrm>
            <a:off x="3832704" y="2723744"/>
            <a:ext cx="4591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Categories under study :</a:t>
            </a:r>
            <a:b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IN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. PDR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ii. PC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iii. PDT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iv. PR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v. Others(20)</a:t>
            </a: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A7B537EF-0A95-40C6-8AEB-3CDB1E07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9194" y="129189"/>
            <a:ext cx="7198468" cy="65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3484C-EA22-4D06-BD1A-5270C5B2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D8D6A-D67E-4EA3-8F82-5BD4DDB99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4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4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CE5B9-783B-4346-BD2D-71CF218FC6A6}"/>
              </a:ext>
            </a:extLst>
          </p:cNvPr>
          <p:cNvCxnSpPr/>
          <p:nvPr/>
        </p:nvCxnSpPr>
        <p:spPr>
          <a:xfrm>
            <a:off x="0" y="1194318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759ABB-5F57-4814-9CBB-2140860656E9}"/>
              </a:ext>
            </a:extLst>
          </p:cNvPr>
          <p:cNvSpPr txBox="1"/>
          <p:nvPr/>
        </p:nvSpPr>
        <p:spPr>
          <a:xfrm>
            <a:off x="3043947" y="471757"/>
            <a:ext cx="6104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Comments :</a:t>
            </a:r>
            <a:endParaRPr lang="en-IN" sz="16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7BD71-BBDA-4C44-B1F9-915EA511AA90}"/>
              </a:ext>
            </a:extLst>
          </p:cNvPr>
          <p:cNvSpPr txBox="1"/>
          <p:nvPr/>
        </p:nvSpPr>
        <p:spPr>
          <a:xfrm>
            <a:off x="77822" y="1287244"/>
            <a:ext cx="120039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B6BA07D8-E4F3-4AA0-96BE-5562B66E1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766" y="387027"/>
            <a:ext cx="7198468" cy="6599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34AEF-DE8D-45B0-A471-85113CB073EC}"/>
              </a:ext>
            </a:extLst>
          </p:cNvPr>
          <p:cNvSpPr txBox="1"/>
          <p:nvPr/>
        </p:nvSpPr>
        <p:spPr>
          <a:xfrm>
            <a:off x="710119" y="1770308"/>
            <a:ext cx="1059342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PDR brings maximum revenue followed by PC, PR and PDT in respective order</a:t>
            </a:r>
          </a:p>
          <a:p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data indicates a general increase in sales amount for every category of Platinum over the four financial years. The rise is gradual in the years 2016-17, 2017-18 and 2018-19 and becomes steeper from September 2019 onwards. </a:t>
            </a:r>
          </a:p>
          <a:p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PDR attains maximum sales amount in February 2020,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₹57,23,780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DF1E7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PC attains maximum sales amount in October 2019,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₹50,66,237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DF1E7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PR attains maximum sales amount in October 2019,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₹12,35,874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DF1E7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PDT attains maximum sales amount in February 2020,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₹21,14,509</a:t>
            </a:r>
            <a:endParaRPr lang="en-US" sz="1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0C2FEC-E6E5-4A4D-AA5B-8ED065FF23DC}"/>
              </a:ext>
            </a:extLst>
          </p:cNvPr>
          <p:cNvCxnSpPr/>
          <p:nvPr/>
        </p:nvCxnSpPr>
        <p:spPr>
          <a:xfrm>
            <a:off x="0" y="2167087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1341C6-DC94-420F-A2B9-EE5CA68F8F88}"/>
              </a:ext>
            </a:extLst>
          </p:cNvPr>
          <p:cNvSpPr txBox="1"/>
          <p:nvPr/>
        </p:nvSpPr>
        <p:spPr>
          <a:xfrm>
            <a:off x="3043947" y="909695"/>
            <a:ext cx="61041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Multiple line diagram of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: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SILVER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C5D5-7966-48F5-AE01-9879A8884642}"/>
              </a:ext>
            </a:extLst>
          </p:cNvPr>
          <p:cNvSpPr txBox="1"/>
          <p:nvPr/>
        </p:nvSpPr>
        <p:spPr>
          <a:xfrm>
            <a:off x="3832704" y="2723744"/>
            <a:ext cx="4591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Categories under study :</a:t>
            </a:r>
            <a:b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IN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. SCO_SPO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ii. SMO_SPO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iii. SP_SPO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iv. SM_SU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v. Others(18)</a:t>
            </a: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A7B537EF-0A95-40C6-8AEB-3CDB1E07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9194" y="129189"/>
            <a:ext cx="7198468" cy="65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20E5A-9DF4-463B-8A8E-7B1251ED7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7772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A5F5F-7D6E-4074-8A23-4DC6D9EA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5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CE5B9-783B-4346-BD2D-71CF218FC6A6}"/>
              </a:ext>
            </a:extLst>
          </p:cNvPr>
          <p:cNvCxnSpPr/>
          <p:nvPr/>
        </p:nvCxnSpPr>
        <p:spPr>
          <a:xfrm>
            <a:off x="0" y="1194318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759ABB-5F57-4814-9CBB-2140860656E9}"/>
              </a:ext>
            </a:extLst>
          </p:cNvPr>
          <p:cNvSpPr txBox="1"/>
          <p:nvPr/>
        </p:nvSpPr>
        <p:spPr>
          <a:xfrm>
            <a:off x="3043947" y="471757"/>
            <a:ext cx="6104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Comments :</a:t>
            </a:r>
            <a:endParaRPr lang="en-IN" sz="16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7BD71-BBDA-4C44-B1F9-915EA511AA90}"/>
              </a:ext>
            </a:extLst>
          </p:cNvPr>
          <p:cNvSpPr txBox="1"/>
          <p:nvPr/>
        </p:nvSpPr>
        <p:spPr>
          <a:xfrm>
            <a:off x="77822" y="1287244"/>
            <a:ext cx="120039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B6BA07D8-E4F3-4AA0-96BE-5562B66E1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766" y="387027"/>
            <a:ext cx="7198468" cy="6599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34AEF-DE8D-45B0-A471-85113CB073EC}"/>
              </a:ext>
            </a:extLst>
          </p:cNvPr>
          <p:cNvSpPr txBox="1"/>
          <p:nvPr/>
        </p:nvSpPr>
        <p:spPr>
          <a:xfrm>
            <a:off x="783077" y="2062696"/>
            <a:ext cx="105934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EDF1E7"/>
                </a:solidFill>
                <a:latin typeface="Bahnschrift Light" panose="020B0502040204020203" pitchFamily="34" charset="0"/>
              </a:rPr>
              <a:t>Peaks </a:t>
            </a: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are evident for each category in and around October-November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DF1E7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The category SCO_SPO attains absurd peaks in August ‘16, March ‘17, May ’17, November ‘17, February ’18</a:t>
            </a:r>
          </a:p>
          <a:p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SCO_SPO attains maximum sales amount in October 2019,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</a:t>
            </a: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77,89,077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DF1E7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SMO_SPO attains maximum sales amount in October 2019,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₹8,80,214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DF1E7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SP_SPO attains maximum sales amount in October 2019,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₹26,55,110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DF1E7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DF1E7"/>
                </a:solidFill>
                <a:latin typeface="Bahnschrift Light" panose="020B0502040204020203" pitchFamily="34" charset="0"/>
              </a:rPr>
              <a:t>SM_SU attains maximum sales amount in October 2019, amounting to </a:t>
            </a:r>
            <a:r>
              <a:rPr lang="en-US" sz="1900" kern="1200" dirty="0">
                <a:solidFill>
                  <a:srgbClr val="EDF1E7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₹18,96,695</a:t>
            </a:r>
          </a:p>
        </p:txBody>
      </p:sp>
    </p:spTree>
    <p:extLst>
      <p:ext uri="{BB962C8B-B14F-4D97-AF65-F5344CB8AC3E}">
        <p14:creationId xmlns:p14="http://schemas.microsoft.com/office/powerpoint/2010/main" val="273035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8E732-BEC8-47BC-943A-C1A427522A98}"/>
              </a:ext>
            </a:extLst>
          </p:cNvPr>
          <p:cNvCxnSpPr>
            <a:cxnSpLocks/>
          </p:cNvCxnSpPr>
          <p:nvPr/>
        </p:nvCxnSpPr>
        <p:spPr>
          <a:xfrm flipV="1">
            <a:off x="0" y="1015663"/>
            <a:ext cx="12192000" cy="1866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32CFC-ED47-4798-A99C-AF6A9D63C968}"/>
              </a:ext>
            </a:extLst>
          </p:cNvPr>
          <p:cNvSpPr txBox="1"/>
          <p:nvPr/>
        </p:nvSpPr>
        <p:spPr>
          <a:xfrm>
            <a:off x="3732245" y="0"/>
            <a:ext cx="4273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OVERALL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SETUP</a:t>
            </a:r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4D04D-85BC-450F-8D48-E664CB4902CE}"/>
              </a:ext>
            </a:extLst>
          </p:cNvPr>
          <p:cNvSpPr txBox="1"/>
          <p:nvPr/>
        </p:nvSpPr>
        <p:spPr>
          <a:xfrm>
            <a:off x="134904" y="1034324"/>
            <a:ext cx="119221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Data meeting the following conditions were extracted –</a:t>
            </a:r>
          </a:p>
          <a:p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	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. BOMLINETYPE = Material</a:t>
            </a:r>
          </a:p>
          <a:p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      ii. Amount &gt; 0</a:t>
            </a:r>
            <a:b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Time period under consideration is April 2016 to March 2020</a:t>
            </a:r>
            <a:b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Y-axis (vertical axis) indicates the sale amount (in Indian rupees)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X-axis (horizontal axis) indicates the corresponding time points</a:t>
            </a:r>
            <a:b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following table indicates the number of stores from where data is collected for each financial year –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733CF69-9E1D-4AE4-B2CD-3607DC512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85991"/>
              </p:ext>
            </p:extLst>
          </p:nvPr>
        </p:nvGraphicFramePr>
        <p:xfrm>
          <a:off x="242597" y="4596811"/>
          <a:ext cx="11476655" cy="18542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95331">
                  <a:extLst>
                    <a:ext uri="{9D8B030D-6E8A-4147-A177-3AD203B41FA5}">
                      <a16:colId xmlns:a16="http://schemas.microsoft.com/office/drawing/2014/main" val="617135928"/>
                    </a:ext>
                  </a:extLst>
                </a:gridCol>
                <a:gridCol w="2295331">
                  <a:extLst>
                    <a:ext uri="{9D8B030D-6E8A-4147-A177-3AD203B41FA5}">
                      <a16:colId xmlns:a16="http://schemas.microsoft.com/office/drawing/2014/main" val="3611084762"/>
                    </a:ext>
                  </a:extLst>
                </a:gridCol>
                <a:gridCol w="2295331">
                  <a:extLst>
                    <a:ext uri="{9D8B030D-6E8A-4147-A177-3AD203B41FA5}">
                      <a16:colId xmlns:a16="http://schemas.microsoft.com/office/drawing/2014/main" val="4046376126"/>
                    </a:ext>
                  </a:extLst>
                </a:gridCol>
                <a:gridCol w="2295331">
                  <a:extLst>
                    <a:ext uri="{9D8B030D-6E8A-4147-A177-3AD203B41FA5}">
                      <a16:colId xmlns:a16="http://schemas.microsoft.com/office/drawing/2014/main" val="1923276093"/>
                    </a:ext>
                  </a:extLst>
                </a:gridCol>
                <a:gridCol w="2295331">
                  <a:extLst>
                    <a:ext uri="{9D8B030D-6E8A-4147-A177-3AD203B41FA5}">
                      <a16:colId xmlns:a16="http://schemas.microsoft.com/office/drawing/2014/main" val="207242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2016-2017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2017-2018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2018-2019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2019-2020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0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Gold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26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27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Silver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26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27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1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Diamond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26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27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5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Platinum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22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26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27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9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4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8E732-BEC8-47BC-943A-C1A427522A98}"/>
              </a:ext>
            </a:extLst>
          </p:cNvPr>
          <p:cNvCxnSpPr/>
          <p:nvPr/>
        </p:nvCxnSpPr>
        <p:spPr>
          <a:xfrm>
            <a:off x="0" y="1194318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0C2C1-AB4C-487A-AE86-B297B4B1BBC6}"/>
              </a:ext>
            </a:extLst>
          </p:cNvPr>
          <p:cNvSpPr txBox="1"/>
          <p:nvPr/>
        </p:nvSpPr>
        <p:spPr>
          <a:xfrm>
            <a:off x="2170889" y="117100"/>
            <a:ext cx="7850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Monthly Analysis on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: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ITEM TYPE</a:t>
            </a:r>
            <a:endParaRPr lang="en-IN" sz="28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D0335DF3-F091-4872-B29A-FBE3E292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71" y="258378"/>
            <a:ext cx="7198468" cy="6599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330E96-5E37-4470-95E6-633735AA5854}"/>
              </a:ext>
            </a:extLst>
          </p:cNvPr>
          <p:cNvSpPr txBox="1"/>
          <p:nvPr/>
        </p:nvSpPr>
        <p:spPr>
          <a:xfrm>
            <a:off x="621047" y="2248007"/>
            <a:ext cx="1116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Each month/year is taken as a time point and four years of data are plotted</a:t>
            </a:r>
            <a:b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Y-axis (vertical axis) indicates the sale amount (in crores of rupees) of the corresponding material type, i.e. Gold, Diamond, Silver and Platinum for each time point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X-axis (horizontal axis) indicates each month/year of the mentioned time period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3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0AA42-E8F5-4020-B46F-BF91FCED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6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CFBA8-35B4-4241-BCF2-707FEF71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CE5B9-783B-4346-BD2D-71CF218FC6A6}"/>
              </a:ext>
            </a:extLst>
          </p:cNvPr>
          <p:cNvCxnSpPr/>
          <p:nvPr/>
        </p:nvCxnSpPr>
        <p:spPr>
          <a:xfrm>
            <a:off x="0" y="1194318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759ABB-5F57-4814-9CBB-2140860656E9}"/>
              </a:ext>
            </a:extLst>
          </p:cNvPr>
          <p:cNvSpPr txBox="1"/>
          <p:nvPr/>
        </p:nvSpPr>
        <p:spPr>
          <a:xfrm>
            <a:off x="3043947" y="471757"/>
            <a:ext cx="6104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Comments :</a:t>
            </a:r>
            <a:endParaRPr lang="en-IN" sz="16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7BD71-BBDA-4C44-B1F9-915EA511AA90}"/>
              </a:ext>
            </a:extLst>
          </p:cNvPr>
          <p:cNvSpPr txBox="1"/>
          <p:nvPr/>
        </p:nvSpPr>
        <p:spPr>
          <a:xfrm>
            <a:off x="77822" y="1287244"/>
            <a:ext cx="1200393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Every material attains a peak in October – 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Gold brings maximum revenue followed by diamond, platinum and silver in respective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Gold attains maximum sales amount in November 2018, amounting to </a:t>
            </a:r>
            <a:b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₹102,70,54,502 (approximately 102.7 crores)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Diamond attains maximum sales amount in November 2018, amounting to ₹9,82,60,370 (approximately 9.82 crores)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Silver attains maximum sales amount in October 2019, amounting to ₹2,26,86,587 (approximately 2.26 crores)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Platinum attains maximum sales amount in October 2019, amounting to ₹1,92,84,747 (approximately 1.93 crores)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B6BA07D8-E4F3-4AA0-96BE-5562B66E1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766" y="387027"/>
            <a:ext cx="7198468" cy="65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8E732-BEC8-47BC-943A-C1A427522A98}"/>
              </a:ext>
            </a:extLst>
          </p:cNvPr>
          <p:cNvCxnSpPr/>
          <p:nvPr/>
        </p:nvCxnSpPr>
        <p:spPr>
          <a:xfrm>
            <a:off x="0" y="1194318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0C2C1-AB4C-487A-AE86-B297B4B1BBC6}"/>
              </a:ext>
            </a:extLst>
          </p:cNvPr>
          <p:cNvSpPr txBox="1"/>
          <p:nvPr/>
        </p:nvSpPr>
        <p:spPr>
          <a:xfrm>
            <a:off x="2170889" y="162071"/>
            <a:ext cx="7850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Analysis on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: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ORNAMENT CATEGORIES</a:t>
            </a:r>
            <a:endParaRPr lang="en-IN" sz="28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D0335DF3-F091-4872-B29A-FBE3E292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766" y="416212"/>
            <a:ext cx="7198468" cy="6599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A7283-EFB1-4934-B72A-457D8ABC5588}"/>
              </a:ext>
            </a:extLst>
          </p:cNvPr>
          <p:cNvSpPr txBox="1"/>
          <p:nvPr/>
        </p:nvSpPr>
        <p:spPr>
          <a:xfrm>
            <a:off x="254539" y="1969391"/>
            <a:ext cx="116829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Each month/year (both are studied in separate graphs) is taken as a time point and four years of data are plotted. Each graph indicates the time series data corresponding to a specific material, i.e. Gold, Platinum, Silver and Diamond</a:t>
            </a:r>
          </a:p>
          <a:p>
            <a:endParaRPr lang="en-US" sz="17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Y-axis (vertical axis) indicates the sale amount (in lakhs of rupees) of the corresponding material type, i.e. Gold, Diamond, Silver and Platinum for each time point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The X-axis (horizontal axis) indicates each month of the mentioned time period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Each graph is a multiple line diagram indicating the sales amount of the ornament categories (under a specific Item Type).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For better visualization, the major ornament categories are studied individually while the remaining categories are condensed into a single category titled as ‘Others’</a:t>
            </a:r>
          </a:p>
        </p:txBody>
      </p:sp>
    </p:spTree>
    <p:extLst>
      <p:ext uri="{BB962C8B-B14F-4D97-AF65-F5344CB8AC3E}">
        <p14:creationId xmlns:p14="http://schemas.microsoft.com/office/powerpoint/2010/main" val="388353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0C2FEC-E6E5-4A4D-AA5B-8ED065FF23DC}"/>
              </a:ext>
            </a:extLst>
          </p:cNvPr>
          <p:cNvCxnSpPr/>
          <p:nvPr/>
        </p:nvCxnSpPr>
        <p:spPr>
          <a:xfrm>
            <a:off x="0" y="2167087"/>
            <a:ext cx="121920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1341C6-DC94-420F-A2B9-EE5CA68F8F88}"/>
              </a:ext>
            </a:extLst>
          </p:cNvPr>
          <p:cNvSpPr txBox="1"/>
          <p:nvPr/>
        </p:nvSpPr>
        <p:spPr>
          <a:xfrm>
            <a:off x="3043947" y="909695"/>
            <a:ext cx="61041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Multiple line diagram of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: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DIAMOND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C5D5-7966-48F5-AE01-9879A8884642}"/>
              </a:ext>
            </a:extLst>
          </p:cNvPr>
          <p:cNvSpPr txBox="1"/>
          <p:nvPr/>
        </p:nvSpPr>
        <p:spPr>
          <a:xfrm>
            <a:off x="3832704" y="2723744"/>
            <a:ext cx="4591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Categories under study :</a:t>
            </a:r>
            <a:b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</a:b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IN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. DLR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ii. DT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iii. DN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iv. DPN</a:t>
            </a:r>
          </a:p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v. Others (57)</a:t>
            </a: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BEAFDA64-2286-4560-A9CD-90A720DE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9194" y="129189"/>
            <a:ext cx="7198468" cy="65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33A0A4-78F8-4DF4-A225-3B7C103CD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6657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38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306</TotalTime>
  <Words>873</Words>
  <Application>Microsoft Office PowerPoint</Application>
  <PresentationFormat>Widescreen</PresentationFormat>
  <Paragraphs>135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Light</vt:lpstr>
      <vt:lpstr>Calibri</vt:lpstr>
      <vt:lpstr>Century Schoolbook</vt:lpstr>
      <vt:lpstr>Dubai Medium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Bhattacherjee</dc:creator>
  <cp:lastModifiedBy>Amrita Bhattacherjee</cp:lastModifiedBy>
  <cp:revision>38</cp:revision>
  <dcterms:created xsi:type="dcterms:W3CDTF">2021-04-24T09:43:55Z</dcterms:created>
  <dcterms:modified xsi:type="dcterms:W3CDTF">2021-05-18T07:45:13Z</dcterms:modified>
</cp:coreProperties>
</file>