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D430-8BBE-48FA-BA98-9B55901BA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A8269-CE36-4043-95D1-C07C2C6FB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4129C-5851-466F-B1C3-8CD9C0A0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0898-34BE-4602-8BDC-44D6E2961B6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EE0B-2DD0-40A9-89D5-A45A885D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D96C7-1813-4540-8A57-09DAB63F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DA9-F146-4EF9-B4C2-8AF29641D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38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3AD6-3FA3-4E0C-9810-20E678F1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CE1CB-CCE9-423C-BA18-6266EC6A5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2A9C8-43D1-43FD-92C5-18AC65DB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0898-34BE-4602-8BDC-44D6E2961B6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B5C20-C232-41D2-B770-AB4A4FAE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A5FEC-BE3C-4167-9CCD-E0A58C6B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DA9-F146-4EF9-B4C2-8AF29641D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58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DFD2C-718B-4AF2-833D-69BBE90F5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7B722-800F-4747-99DD-04A87607A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8EB47-C18D-4B41-A7E8-A66EE4B1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0898-34BE-4602-8BDC-44D6E2961B6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B3C76-BDF7-41F4-BB4E-503D61B2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24D04-CE60-4422-B5A8-2F5DEF28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DA9-F146-4EF9-B4C2-8AF29641D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31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F54C-AD18-467B-A656-A6D83E65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D7B73-1D53-4AA9-9DD7-A7B938F5B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DF6D0-2B81-4635-85D8-CC3D52E4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0898-34BE-4602-8BDC-44D6E2961B6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BC8CF-0EE0-4A03-8A99-8385D339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9C3AC-64EE-4171-833D-E0912BD1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DA9-F146-4EF9-B4C2-8AF29641D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81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6311-3EF0-42D3-93D6-63B22A1B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7FB63-8AC5-41C3-AC4D-8818FC965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6BE0-ECED-4D11-A4CC-E45AC0D3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0898-34BE-4602-8BDC-44D6E2961B6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0A5B-E138-45A9-8A4A-8D9B6C58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60DD-F19B-4843-86D1-6A4CFB64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DA9-F146-4EF9-B4C2-8AF29641D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70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3300-7A63-42C6-883C-93646EBB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78341-F80C-48C0-B078-8911151FF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8916F-F4CE-43E6-906E-250836569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DFFA6-8971-406F-B1B1-C58F6F2F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0898-34BE-4602-8BDC-44D6E2961B6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AF1D3-DFC7-41EA-843C-1A1F9591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BEC52-7C73-4958-A647-AD858DFF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DA9-F146-4EF9-B4C2-8AF29641D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0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8912-A7A0-4332-8F40-0FFCE444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43171-A8CA-4484-AADD-8CE4BD159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E9AC2-FD01-4FDB-9B11-F9B155794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DF891-1B15-4424-9189-AA9E7DADA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9F7E4-3A6B-458A-B18F-3C006BFB5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46308-BC2E-42B0-A3BB-F4EC1446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0898-34BE-4602-8BDC-44D6E2961B6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8535-56A3-4F24-A8D2-7B96E7AD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18B31-5540-4A1E-997A-2C6D3871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DA9-F146-4EF9-B4C2-8AF29641D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8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8AAE-2DA4-40EC-A71A-55B14146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3FA3F-2C16-4EE0-80D0-8EFC0693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0898-34BE-4602-8BDC-44D6E2961B6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A4B99-C18A-4038-8D33-D0CDCA1B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14199-E58B-4EA7-B07E-1B51DA5F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DA9-F146-4EF9-B4C2-8AF29641D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78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512B6-9C69-4035-8126-4B174FDB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0898-34BE-4602-8BDC-44D6E2961B6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5A8D0-F8C3-410A-9737-0EFEC8C3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B61E3-10F4-4274-B0D6-BFCE7C4F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DA9-F146-4EF9-B4C2-8AF29641D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84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AF76-D90C-4BFF-9356-043DCE59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C631C-A35F-4DDD-A0EA-FA1A346FE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58097-1EBC-4657-863B-94B694F3C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9184-B55E-417D-A6AD-518545C0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0898-34BE-4602-8BDC-44D6E2961B6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A2C08-D09D-4209-B24C-5FA4B48A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E1F17-4516-4D33-AB62-AB9E1221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DA9-F146-4EF9-B4C2-8AF29641D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95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739A-37BE-44FE-826C-C92DC758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5F6A7-FF94-4332-B6E4-DE0AD0C54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20C9C-3FA3-4A7E-8BBC-C8D2C1AA3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1DE0E-FB81-4E14-9A72-E47010E3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0898-34BE-4602-8BDC-44D6E2961B6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CACDE-D16A-46CA-A1C6-962AD4B1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82682-AF10-4FD6-897B-79148F12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DA9-F146-4EF9-B4C2-8AF29641D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27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8643F-9572-43C6-BA40-1EB1AAFB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252A0-EDE0-43B0-BFA2-40D9D19B4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DE891-E76F-4F2F-A0B9-7EC79E21E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C0898-34BE-4602-8BDC-44D6E2961B6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EC330-FBB9-4C0C-BA13-BF06F48C2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FD594-A679-493C-B668-04DB25EC5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24DA9-F146-4EF9-B4C2-8AF29641D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26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C98622-A715-41A6-A320-9788360C16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400"/>
                    </a14:imgEffect>
                    <a14:imgEffect>
                      <a14:saturation sat="107000"/>
                    </a14:imgEffect>
                    <a14:imgEffect>
                      <a14:brightnessContrast bright="-6000" contras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84237FF-CCD1-4110-B8EE-8CD67C7E5CC3}"/>
              </a:ext>
            </a:extLst>
          </p:cNvPr>
          <p:cNvSpPr/>
          <p:nvPr/>
        </p:nvSpPr>
        <p:spPr>
          <a:xfrm>
            <a:off x="2" y="2"/>
            <a:ext cx="12059999" cy="6857998"/>
          </a:xfrm>
          <a:custGeom>
            <a:avLst/>
            <a:gdLst>
              <a:gd name="connsiteX0" fmla="*/ 0 w 12059999"/>
              <a:gd name="connsiteY0" fmla="*/ 4807198 h 6857998"/>
              <a:gd name="connsiteX1" fmla="*/ 3404284 w 12059999"/>
              <a:gd name="connsiteY1" fmla="*/ 4807198 h 6857998"/>
              <a:gd name="connsiteX2" fmla="*/ 3404284 w 12059999"/>
              <a:gd name="connsiteY2" fmla="*/ 6857997 h 6857998"/>
              <a:gd name="connsiteX3" fmla="*/ 3476284 w 12059999"/>
              <a:gd name="connsiteY3" fmla="*/ 6857997 h 6857998"/>
              <a:gd name="connsiteX4" fmla="*/ 3476284 w 12059999"/>
              <a:gd name="connsiteY4" fmla="*/ 4807198 h 6857998"/>
              <a:gd name="connsiteX5" fmla="*/ 3648075 w 12059999"/>
              <a:gd name="connsiteY5" fmla="*/ 4807198 h 6857998"/>
              <a:gd name="connsiteX6" fmla="*/ 3648075 w 12059999"/>
              <a:gd name="connsiteY6" fmla="*/ 4827947 h 6857998"/>
              <a:gd name="connsiteX7" fmla="*/ 3720075 w 12059999"/>
              <a:gd name="connsiteY7" fmla="*/ 4827947 h 6857998"/>
              <a:gd name="connsiteX8" fmla="*/ 3720075 w 12059999"/>
              <a:gd name="connsiteY8" fmla="*/ 4807198 h 6857998"/>
              <a:gd name="connsiteX9" fmla="*/ 7987464 w 12059999"/>
              <a:gd name="connsiteY9" fmla="*/ 4807198 h 6857998"/>
              <a:gd name="connsiteX10" fmla="*/ 7987464 w 12059999"/>
              <a:gd name="connsiteY10" fmla="*/ 4852011 h 6857998"/>
              <a:gd name="connsiteX11" fmla="*/ 8059464 w 12059999"/>
              <a:gd name="connsiteY11" fmla="*/ 4852011 h 6857998"/>
              <a:gd name="connsiteX12" fmla="*/ 8059464 w 12059999"/>
              <a:gd name="connsiteY12" fmla="*/ 4807198 h 6857998"/>
              <a:gd name="connsiteX13" fmla="*/ 12059999 w 12059999"/>
              <a:gd name="connsiteY13" fmla="*/ 4807198 h 6857998"/>
              <a:gd name="connsiteX14" fmla="*/ 12059999 w 12059999"/>
              <a:gd name="connsiteY14" fmla="*/ 6857998 h 6857998"/>
              <a:gd name="connsiteX15" fmla="*/ 0 w 12059999"/>
              <a:gd name="connsiteY15" fmla="*/ 6857998 h 6857998"/>
              <a:gd name="connsiteX16" fmla="*/ 8059464 w 12059999"/>
              <a:gd name="connsiteY16" fmla="*/ 1741612 h 6857998"/>
              <a:gd name="connsiteX17" fmla="*/ 12059999 w 12059999"/>
              <a:gd name="connsiteY17" fmla="*/ 1741612 h 6857998"/>
              <a:gd name="connsiteX18" fmla="*/ 12059999 w 12059999"/>
              <a:gd name="connsiteY18" fmla="*/ 4724398 h 6857998"/>
              <a:gd name="connsiteX19" fmla="*/ 8059464 w 12059999"/>
              <a:gd name="connsiteY19" fmla="*/ 4724398 h 6857998"/>
              <a:gd name="connsiteX20" fmla="*/ 3720075 w 12059999"/>
              <a:gd name="connsiteY20" fmla="*/ 1741612 h 6857998"/>
              <a:gd name="connsiteX21" fmla="*/ 7987464 w 12059999"/>
              <a:gd name="connsiteY21" fmla="*/ 1741612 h 6857998"/>
              <a:gd name="connsiteX22" fmla="*/ 7987464 w 12059999"/>
              <a:gd name="connsiteY22" fmla="*/ 4724398 h 6857998"/>
              <a:gd name="connsiteX23" fmla="*/ 3720075 w 12059999"/>
              <a:gd name="connsiteY23" fmla="*/ 4724398 h 6857998"/>
              <a:gd name="connsiteX24" fmla="*/ 0 w 12059999"/>
              <a:gd name="connsiteY24" fmla="*/ 1741612 h 6857998"/>
              <a:gd name="connsiteX25" fmla="*/ 3648075 w 12059999"/>
              <a:gd name="connsiteY25" fmla="*/ 1741612 h 6857998"/>
              <a:gd name="connsiteX26" fmla="*/ 3648075 w 12059999"/>
              <a:gd name="connsiteY26" fmla="*/ 4724398 h 6857998"/>
              <a:gd name="connsiteX27" fmla="*/ 3476284 w 12059999"/>
              <a:gd name="connsiteY27" fmla="*/ 4724398 h 6857998"/>
              <a:gd name="connsiteX28" fmla="*/ 3476284 w 12059999"/>
              <a:gd name="connsiteY28" fmla="*/ 4697997 h 6857998"/>
              <a:gd name="connsiteX29" fmla="*/ 3404284 w 12059999"/>
              <a:gd name="connsiteY29" fmla="*/ 4697997 h 6857998"/>
              <a:gd name="connsiteX30" fmla="*/ 3404284 w 12059999"/>
              <a:gd name="connsiteY30" fmla="*/ 4724398 h 6857998"/>
              <a:gd name="connsiteX31" fmla="*/ 0 w 12059999"/>
              <a:gd name="connsiteY31" fmla="*/ 4724398 h 6857998"/>
              <a:gd name="connsiteX32" fmla="*/ 0 w 12059999"/>
              <a:gd name="connsiteY32" fmla="*/ 586789 h 6857998"/>
              <a:gd name="connsiteX33" fmla="*/ 12059999 w 12059999"/>
              <a:gd name="connsiteY33" fmla="*/ 586789 h 6857998"/>
              <a:gd name="connsiteX34" fmla="*/ 12059999 w 12059999"/>
              <a:gd name="connsiteY34" fmla="*/ 1658812 h 6857998"/>
              <a:gd name="connsiteX35" fmla="*/ 0 w 12059999"/>
              <a:gd name="connsiteY35" fmla="*/ 1658812 h 6857998"/>
              <a:gd name="connsiteX36" fmla="*/ 0 w 12059999"/>
              <a:gd name="connsiteY36" fmla="*/ 0 h 6857998"/>
              <a:gd name="connsiteX37" fmla="*/ 12059999 w 12059999"/>
              <a:gd name="connsiteY37" fmla="*/ 0 h 6857998"/>
              <a:gd name="connsiteX38" fmla="*/ 12059999 w 12059999"/>
              <a:gd name="connsiteY38" fmla="*/ 503989 h 6857998"/>
              <a:gd name="connsiteX39" fmla="*/ 0 w 12059999"/>
              <a:gd name="connsiteY39" fmla="*/ 503989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059999" h="6857998">
                <a:moveTo>
                  <a:pt x="0" y="4807198"/>
                </a:moveTo>
                <a:lnTo>
                  <a:pt x="3404284" y="4807198"/>
                </a:lnTo>
                <a:lnTo>
                  <a:pt x="3404284" y="6857997"/>
                </a:lnTo>
                <a:lnTo>
                  <a:pt x="3476284" y="6857997"/>
                </a:lnTo>
                <a:lnTo>
                  <a:pt x="3476284" y="4807198"/>
                </a:lnTo>
                <a:lnTo>
                  <a:pt x="3648075" y="4807198"/>
                </a:lnTo>
                <a:lnTo>
                  <a:pt x="3648075" y="4827947"/>
                </a:lnTo>
                <a:lnTo>
                  <a:pt x="3720075" y="4827947"/>
                </a:lnTo>
                <a:lnTo>
                  <a:pt x="3720075" y="4807198"/>
                </a:lnTo>
                <a:lnTo>
                  <a:pt x="7987464" y="4807198"/>
                </a:lnTo>
                <a:lnTo>
                  <a:pt x="7987464" y="4852011"/>
                </a:lnTo>
                <a:lnTo>
                  <a:pt x="8059464" y="4852011"/>
                </a:lnTo>
                <a:lnTo>
                  <a:pt x="8059464" y="4807198"/>
                </a:lnTo>
                <a:lnTo>
                  <a:pt x="12059999" y="4807198"/>
                </a:lnTo>
                <a:lnTo>
                  <a:pt x="12059999" y="6857998"/>
                </a:lnTo>
                <a:lnTo>
                  <a:pt x="0" y="6857998"/>
                </a:lnTo>
                <a:close/>
                <a:moveTo>
                  <a:pt x="8059464" y="1741612"/>
                </a:moveTo>
                <a:lnTo>
                  <a:pt x="12059999" y="1741612"/>
                </a:lnTo>
                <a:lnTo>
                  <a:pt x="12059999" y="4724398"/>
                </a:lnTo>
                <a:lnTo>
                  <a:pt x="8059464" y="4724398"/>
                </a:lnTo>
                <a:close/>
                <a:moveTo>
                  <a:pt x="3720075" y="1741612"/>
                </a:moveTo>
                <a:lnTo>
                  <a:pt x="7987464" y="1741612"/>
                </a:lnTo>
                <a:lnTo>
                  <a:pt x="7987464" y="4724398"/>
                </a:lnTo>
                <a:lnTo>
                  <a:pt x="3720075" y="4724398"/>
                </a:lnTo>
                <a:close/>
                <a:moveTo>
                  <a:pt x="0" y="1741612"/>
                </a:moveTo>
                <a:lnTo>
                  <a:pt x="3648075" y="1741612"/>
                </a:lnTo>
                <a:lnTo>
                  <a:pt x="3648075" y="4724398"/>
                </a:lnTo>
                <a:lnTo>
                  <a:pt x="3476284" y="4724398"/>
                </a:lnTo>
                <a:lnTo>
                  <a:pt x="3476284" y="4697997"/>
                </a:lnTo>
                <a:lnTo>
                  <a:pt x="3404284" y="4697997"/>
                </a:lnTo>
                <a:lnTo>
                  <a:pt x="3404284" y="4724398"/>
                </a:lnTo>
                <a:lnTo>
                  <a:pt x="0" y="4724398"/>
                </a:lnTo>
                <a:close/>
                <a:moveTo>
                  <a:pt x="0" y="586789"/>
                </a:moveTo>
                <a:lnTo>
                  <a:pt x="12059999" y="586789"/>
                </a:lnTo>
                <a:lnTo>
                  <a:pt x="12059999" y="1658812"/>
                </a:lnTo>
                <a:lnTo>
                  <a:pt x="0" y="1658812"/>
                </a:lnTo>
                <a:close/>
                <a:moveTo>
                  <a:pt x="0" y="0"/>
                </a:moveTo>
                <a:lnTo>
                  <a:pt x="12059999" y="0"/>
                </a:lnTo>
                <a:lnTo>
                  <a:pt x="12059999" y="503989"/>
                </a:lnTo>
                <a:lnTo>
                  <a:pt x="0" y="503989"/>
                </a:lnTo>
                <a:close/>
              </a:path>
            </a:pathLst>
          </a:custGeom>
          <a:gradFill>
            <a:gsLst>
              <a:gs pos="7000">
                <a:schemeClr val="tx1">
                  <a:alpha val="90000"/>
                </a:schemeClr>
              </a:gs>
              <a:gs pos="94000">
                <a:srgbClr val="00B05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41DD3E-F55C-48C4-9CA0-E9B90EFF18D0}"/>
              </a:ext>
            </a:extLst>
          </p:cNvPr>
          <p:cNvSpPr/>
          <p:nvPr/>
        </p:nvSpPr>
        <p:spPr>
          <a:xfrm rot="16200000">
            <a:off x="9893026" y="1097990"/>
            <a:ext cx="1260000" cy="7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3365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Shantanu Sharma</dc:creator>
  <cp:lastModifiedBy>Shantanu Sharma</cp:lastModifiedBy>
  <cp:revision>6</cp:revision>
  <dcterms:created xsi:type="dcterms:W3CDTF">2024-02-22T09:59:23Z</dcterms:created>
  <dcterms:modified xsi:type="dcterms:W3CDTF">2024-02-22T11:44:14Z</dcterms:modified>
</cp:coreProperties>
</file>