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7c8a3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7c8a3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7c8a3b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7c8a3b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7c8a3b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67c8a3b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7c8a39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7c8a39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7c8a3b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67c8a3b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7c8a398f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7c8a398f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7c8a398f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7c8a398f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67c8a398f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67c8a398f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7c8a3b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67c8a3b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7c8a3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7c8a3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7c8a398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7c8a398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7c8a398f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7c8a398f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7c8a3b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7c8a3b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7c8a39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7c8a39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7c8a3b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7c8a3b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7c8a3b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7c8a3b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7c8a3b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7c8a3b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eeexplore.ieee.org/document/5158763" TargetMode="External"/><Relationship Id="rId4" Type="http://schemas.openxmlformats.org/officeDocument/2006/relationships/hyperlink" Target="https://ieeexplore.ieee.org/document/7035951" TargetMode="External"/><Relationship Id="rId5" Type="http://schemas.openxmlformats.org/officeDocument/2006/relationships/hyperlink" Target="https://ieeexplore.ieee.org/document/775422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eeexplore.ieee.org/document/8261267" TargetMode="External"/><Relationship Id="rId4" Type="http://schemas.openxmlformats.org/officeDocument/2006/relationships/hyperlink" Target="https://ieeexplore.ieee.org/document/88211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500">
                <a:solidFill>
                  <a:srgbClr val="00FFFF"/>
                </a:solidFill>
              </a:rPr>
              <a:t>Survey on Automatic number plate detection techniques</a:t>
            </a:r>
            <a:endParaRPr b="1" i="1" sz="35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Technique-3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Automatic-Number-plate-detection-for-Indian-vehicles</a:t>
            </a:r>
            <a:endParaRPr b="1" sz="1800">
              <a:solidFill>
                <a:srgbClr val="00FF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the proposed algorithm an efficient method for recognition of Indian vehicle number plates has been devised.</a:t>
            </a:r>
            <a:endParaRPr sz="133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1330"/>
              <a:buFont typeface="Arial"/>
              <a:buChar char="●"/>
            </a:pPr>
            <a:r>
              <a:rPr lang="en" sz="133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Able to deal with noisy, low illuminated, cross angled, non-standard font number plates.</a:t>
            </a:r>
            <a:endParaRPr sz="133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30"/>
              <a:buFont typeface="Arial"/>
              <a:buChar char="●"/>
            </a:pPr>
            <a:r>
              <a:rPr lang="en" sz="133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This work employs several image processing techniques such as, morphological transformation, Gaussian smoothing, Gaussian thresholding etc.</a:t>
            </a:r>
            <a:endParaRPr sz="133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30"/>
              <a:buFont typeface="Arial"/>
              <a:buChar char="●"/>
            </a:pPr>
            <a:r>
              <a:rPr lang="en" sz="133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Contours are applied by border following and contours are filtered based on character dimensions and spatial localization.</a:t>
            </a:r>
            <a:endParaRPr sz="133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03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363" y="3678550"/>
            <a:ext cx="3515425" cy="1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 1</a:t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75" y="249200"/>
            <a:ext cx="527142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900" y="3485600"/>
            <a:ext cx="6995499" cy="9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 2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325" y="458300"/>
            <a:ext cx="3872650" cy="21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650" y="3126050"/>
            <a:ext cx="7478600" cy="9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FF00"/>
                </a:solidFill>
              </a:rPr>
              <a:t>Techniques</a:t>
            </a:r>
            <a:endParaRPr b="1" i="1">
              <a:solidFill>
                <a:srgbClr val="00FF00"/>
              </a:solidFill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 Number Plate Recognition (ANPR) system for Indian conditions (2009)</a:t>
            </a:r>
            <a:r>
              <a:rPr b="1"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i="1" lang="en" sz="14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https://ieeexplore.ieee.org/document/5158763</a:t>
            </a:r>
            <a:endParaRPr i="1" sz="1400">
              <a:solidFill>
                <a:srgbClr val="3D85C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 number plate recognition system using modified stroke width transform (2013) : </a:t>
            </a:r>
            <a:r>
              <a:rPr i="1" lang="en" sz="1400" u="sng">
                <a:solidFill>
                  <a:srgbClr val="B4A7D6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https://ieeexplore.ieee.org/document/6776246</a:t>
            </a:r>
            <a:endParaRPr i="1" sz="1400" u="sng">
              <a:solidFill>
                <a:srgbClr val="B4A7D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Effective algorithms and methods for automatic number plate Recognition (2014) : </a:t>
            </a:r>
            <a:r>
              <a:rPr i="1" lang="en" sz="14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https://ieeexplore.ieee.org/document/7035951</a:t>
            </a:r>
            <a:endParaRPr i="1" sz="1400" u="sng">
              <a:solidFill>
                <a:srgbClr val="9FC5E8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 number plate detection for varying illumination conditions (2016) : </a:t>
            </a:r>
            <a:r>
              <a:rPr i="1" lang="en" sz="14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https://ieeexplore.ieee.org/document/7754224</a:t>
            </a:r>
            <a:endParaRPr i="1"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251700"/>
            <a:ext cx="70389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 efficient approach for automatic license plate recognition system (2017) : </a:t>
            </a:r>
            <a:r>
              <a:rPr i="1" lang="en" sz="14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https://ieeexplore.ieee.org/document/8261267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 number plate recognition using CNN based self synthesized feature learning (2017) : </a:t>
            </a:r>
            <a:r>
              <a:rPr i="1" lang="en" sz="1400" u="sng">
                <a:solidFill>
                  <a:srgbClr val="9FC5E8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https://ieeexplore.ieee.org/document/8280759</a:t>
            </a:r>
            <a:endParaRPr i="1" sz="1400" u="sng">
              <a:solidFill>
                <a:srgbClr val="9FC5E8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Detection and Recognition of Multiple License Plate From Still Images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(2018) : </a:t>
            </a:r>
            <a:r>
              <a:rPr i="1" lang="en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https://ieeexplore.ieee.org/document/8821138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625" lvl="0" marL="457200" rtl="0" algn="l">
              <a:spcBef>
                <a:spcPts val="1000"/>
              </a:spcBef>
              <a:spcAft>
                <a:spcPts val="0"/>
              </a:spcAft>
              <a:buSzPts val="1559"/>
              <a:buFont typeface="Arial"/>
              <a:buChar char="●"/>
            </a:pPr>
            <a:r>
              <a:rPr lang="en" sz="1559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Automatic Number Plate Detection in Vehicles using Faster R-CNN (2020) : </a:t>
            </a:r>
            <a:r>
              <a:rPr i="1" lang="en" u="sng">
                <a:solidFill>
                  <a:srgbClr val="9FC5E8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https://ieeexplore.ieee.org/document/9262400</a:t>
            </a:r>
            <a:endParaRPr i="1" u="sng">
              <a:solidFill>
                <a:srgbClr val="9FC5E8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9FC5E8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</a:rPr>
              <a:t>Challenges and solution:</a:t>
            </a:r>
            <a:endParaRPr b="1" i="1">
              <a:solidFill>
                <a:srgbClr val="0000FF"/>
              </a:solidFill>
            </a:endParaRPr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Dealing with bright and dark objects.</a:t>
            </a:r>
            <a:endParaRPr sz="1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Solution: Many details present in any image become less salient when  converted into grayscale.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Dealing with noisy images.</a:t>
            </a:r>
            <a:endParaRPr sz="1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Solution:  Convolved the image with a Gaussian filter in the pre-processing stage to reduce the noise present in the image.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Dealing with cross-angled or skewed number plates. </a:t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</a:rPr>
              <a:t>  </a:t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Solution: De-skewing, i.e. rotating the image to the required  position can be done to detect the text present on the plate.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Dealing with non-standard number plates.</a:t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Solution: The implemented code won’t work if  number plate is not </a:t>
            </a:r>
            <a:r>
              <a:rPr lang="en" sz="1500"/>
              <a:t>satisfying</a:t>
            </a:r>
            <a:r>
              <a:rPr lang="en" sz="1500"/>
              <a:t> required  standards. 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FF00"/>
                </a:solidFill>
              </a:rPr>
              <a:t>Conclusion :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future scope is that the automatic vehicle recognition system plays a major role in detecting threats to defense.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system robustness can be increase if bright and sharp camera is used and the accuracy of extracting the number plate for low quiet mood can be increased.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Many algorithms for the detection of the number plate and the algorithm for segmentation have been introduced in past some years.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rgbClr val="9FC5E8"/>
                </a:solidFill>
                <a:highlight>
                  <a:srgbClr val="202124"/>
                </a:highlight>
              </a:rPr>
              <a:t>Thank you</a:t>
            </a:r>
            <a:endParaRPr b="1" i="1" sz="4000">
              <a:solidFill>
                <a:srgbClr val="9FC5E8"/>
              </a:solidFill>
              <a:highlight>
                <a:srgbClr val="202124"/>
              </a:highlight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Research done by: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</a:rPr>
              <a:t>Harsh Joshi                  2001CS28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</a:rPr>
              <a:t>Shantanu Tiwari       2001CS63</a:t>
            </a:r>
            <a:endParaRPr sz="1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Under </a:t>
            </a:r>
            <a:r>
              <a:rPr lang="en" sz="1900">
                <a:solidFill>
                  <a:srgbClr val="00FF00"/>
                </a:solidFill>
              </a:rPr>
              <a:t>Guidance of:</a:t>
            </a:r>
            <a:endParaRPr sz="1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   Dr.  Suman Kumar Maji</a:t>
            </a:r>
            <a:r>
              <a:rPr lang="en" sz="1900">
                <a:solidFill>
                  <a:srgbClr val="00FF00"/>
                </a:solidFill>
              </a:rPr>
              <a:t> </a:t>
            </a:r>
            <a:endParaRPr sz="1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FF00"/>
                </a:solidFill>
              </a:rPr>
              <a:t>What is Automatic Number Plate Detection ?</a:t>
            </a:r>
            <a:endParaRPr b="1" i="1">
              <a:solidFill>
                <a:srgbClr val="00FF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Automatic number plate recognition is a computer vision technique that allows devices to read  license number plates on vehicles  quickly and automatically, without  any human interaction.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99" y="1567550"/>
            <a:ext cx="4291975" cy="3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1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Implementation of ANPR</a:t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4F074"/>
              </a:buClr>
              <a:buSzPts val="1900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Law enforcement</a:t>
            </a:r>
            <a:endParaRPr sz="1600"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74F074"/>
              </a:buClr>
              <a:buSzPts val="1900"/>
              <a:buFont typeface="Roboto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Car parking management</a:t>
            </a:r>
            <a:endParaRPr sz="1600"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74F074"/>
              </a:buClr>
              <a:buSzPts val="1900"/>
              <a:buFont typeface="Roboto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Journey time analysis</a:t>
            </a:r>
            <a:endParaRPr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74F074"/>
              </a:buClr>
              <a:buSzPts val="1900"/>
              <a:buFont typeface="Roboto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Tollbooth records</a:t>
            </a:r>
            <a:endParaRPr b="1" sz="1600"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74F074"/>
              </a:buClr>
              <a:buSzPts val="1900"/>
              <a:buFont typeface="Roboto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Traffic management</a:t>
            </a:r>
            <a:endParaRPr b="1" sz="1600"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74F074"/>
              </a:buClr>
              <a:buSzPts val="1900"/>
              <a:buFont typeface="Roboto"/>
              <a:buChar char="●"/>
            </a:pPr>
            <a:r>
              <a:rPr b="1" lang="en" sz="1600">
                <a:solidFill>
                  <a:srgbClr val="74F07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Retail park security</a:t>
            </a:r>
            <a:endParaRPr b="1" sz="1600">
              <a:solidFill>
                <a:srgbClr val="74F07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20212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400" y="1369225"/>
            <a:ext cx="4750598" cy="27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535700" y="2593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Technique-1</a:t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1261275" y="1588275"/>
            <a:ext cx="75321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algorithm uses various </a:t>
            </a:r>
            <a:r>
              <a:rPr lang="en" sz="1600"/>
              <a:t>preprocessing</a:t>
            </a:r>
            <a:r>
              <a:rPr lang="en" sz="1600"/>
              <a:t> image techniques like grey scale converter and blurring effects to reduce noise.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Canny Algorithm to detect edges in the preprocessed image of the car.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Counters and bounding boxes are approximated  using openCV.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For extracting the text from the cropped image, it uses Tesseract OCR.</a:t>
            </a:r>
            <a:endParaRPr sz="1600"/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1535700" y="834775"/>
            <a:ext cx="717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</a:rPr>
              <a:t>Number Plate Recognition using OpenCV, Tesseract OCR and Canny Algorithm</a:t>
            </a:r>
            <a:endParaRPr sz="15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Output-1</a:t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0" y="1018338"/>
            <a:ext cx="39814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88" y="3600350"/>
            <a:ext cx="7742431" cy="6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Output-2</a:t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685" y="892300"/>
            <a:ext cx="5174090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00" y="4128800"/>
            <a:ext cx="8623201" cy="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Technique-2</a:t>
            </a:r>
            <a:endParaRPr b="1" i="1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9FC5E8"/>
              </a:solidFill>
            </a:endParaRPr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FF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License Plate Detection And Recognition Using OpenCv And Pytesseract</a:t>
            </a:r>
            <a:endParaRPr b="1" sz="1966">
              <a:solidFill>
                <a:srgbClr val="00FF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9FC5E8"/>
              </a:solidFill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947550"/>
            <a:ext cx="7038900" cy="25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Taking an image of a car as input</a:t>
            </a: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The program takes in the input of the car in which the license plate is to be detected.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Processing the input</a:t>
            </a: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The image taken as the input undergoes processing to detect the part of the car that is the license plate.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Recognizing the number plate</a:t>
            </a: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The values of the detected license plate are extracted from the number plate image.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Output-1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300" y="779000"/>
            <a:ext cx="3998825" cy="21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25" y="3742275"/>
            <a:ext cx="7777576" cy="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FC5E8"/>
                </a:solidFill>
              </a:rPr>
              <a:t>Output-2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25" y="204000"/>
            <a:ext cx="4441100" cy="408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0" y="4059300"/>
            <a:ext cx="8184000" cy="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