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3" r:id="rId3"/>
    <p:sldId id="258" r:id="rId4"/>
    <p:sldId id="270" r:id="rId5"/>
    <p:sldId id="260" r:id="rId6"/>
    <p:sldId id="274" r:id="rId7"/>
    <p:sldId id="271" r:id="rId8"/>
    <p:sldId id="262" r:id="rId9"/>
    <p:sldId id="275" r:id="rId10"/>
    <p:sldId id="27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LI" initials="M" lastIdx="1" clrIdx="0">
    <p:extLst>
      <p:ext uri="{19B8F6BF-5375-455C-9EA6-DF929625EA0E}">
        <p15:presenceInfo xmlns:p15="http://schemas.microsoft.com/office/powerpoint/2012/main" userId="MAU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196" autoAdjust="0"/>
  </p:normalViewPr>
  <p:slideViewPr>
    <p:cSldViewPr snapToGrid="0">
      <p:cViewPr varScale="1">
        <p:scale>
          <a:sx n="74" d="100"/>
          <a:sy n="74" d="100"/>
        </p:scale>
        <p:origin x="119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tanu ghate" userId="ee5939cf343cc541" providerId="LiveId" clId="{FAD97771-99AB-4046-BF5A-A85594668362}"/>
    <pc:docChg chg="undo custSel modSld">
      <pc:chgData name="shantanu ghate" userId="ee5939cf343cc541" providerId="LiveId" clId="{FAD97771-99AB-4046-BF5A-A85594668362}" dt="2024-02-15T02:29:57.367" v="110" actId="1076"/>
      <pc:docMkLst>
        <pc:docMk/>
      </pc:docMkLst>
      <pc:sldChg chg="modSp mod">
        <pc:chgData name="shantanu ghate" userId="ee5939cf343cc541" providerId="LiveId" clId="{FAD97771-99AB-4046-BF5A-A85594668362}" dt="2024-02-15T02:24:13.299" v="0" actId="20577"/>
        <pc:sldMkLst>
          <pc:docMk/>
          <pc:sldMk cId="0" sldId="257"/>
        </pc:sldMkLst>
        <pc:spChg chg="mod">
          <ac:chgData name="shantanu ghate" userId="ee5939cf343cc541" providerId="LiveId" clId="{FAD97771-99AB-4046-BF5A-A85594668362}" dt="2024-02-15T02:24:13.299" v="0" actId="20577"/>
          <ac:spMkLst>
            <pc:docMk/>
            <pc:sldMk cId="0" sldId="257"/>
            <ac:spMk id="1048588" creationId="{00000000-0000-0000-0000-000000000000}"/>
          </ac:spMkLst>
        </pc:spChg>
      </pc:sldChg>
      <pc:sldChg chg="modSp mod">
        <pc:chgData name="shantanu ghate" userId="ee5939cf343cc541" providerId="LiveId" clId="{FAD97771-99AB-4046-BF5A-A85594668362}" dt="2024-02-15T02:24:56.512" v="1" actId="1076"/>
        <pc:sldMkLst>
          <pc:docMk/>
          <pc:sldMk cId="0" sldId="258"/>
        </pc:sldMkLst>
        <pc:spChg chg="mod">
          <ac:chgData name="shantanu ghate" userId="ee5939cf343cc541" providerId="LiveId" clId="{FAD97771-99AB-4046-BF5A-A85594668362}" dt="2024-02-15T02:24:56.512" v="1" actId="1076"/>
          <ac:spMkLst>
            <pc:docMk/>
            <pc:sldMk cId="0" sldId="258"/>
            <ac:spMk id="3" creationId="{CAE5DA10-EC91-01FA-0367-B853191B0FB1}"/>
          </ac:spMkLst>
        </pc:spChg>
      </pc:sldChg>
      <pc:sldChg chg="modSp mod">
        <pc:chgData name="shantanu ghate" userId="ee5939cf343cc541" providerId="LiveId" clId="{FAD97771-99AB-4046-BF5A-A85594668362}" dt="2024-02-15T02:25:41.599" v="11" actId="1036"/>
        <pc:sldMkLst>
          <pc:docMk/>
          <pc:sldMk cId="0" sldId="260"/>
        </pc:sldMkLst>
        <pc:spChg chg="mod">
          <ac:chgData name="shantanu ghate" userId="ee5939cf343cc541" providerId="LiveId" clId="{FAD97771-99AB-4046-BF5A-A85594668362}" dt="2024-02-15T02:25:41.599" v="11" actId="1036"/>
          <ac:spMkLst>
            <pc:docMk/>
            <pc:sldMk cId="0" sldId="260"/>
            <ac:spMk id="1048596" creationId="{00000000-0000-0000-0000-000000000000}"/>
          </ac:spMkLst>
        </pc:spChg>
      </pc:sldChg>
      <pc:sldChg chg="addSp delSp modSp mod modClrScheme chgLayout">
        <pc:chgData name="shantanu ghate" userId="ee5939cf343cc541" providerId="LiveId" clId="{FAD97771-99AB-4046-BF5A-A85594668362}" dt="2024-02-15T02:27:53.071" v="100" actId="6264"/>
        <pc:sldMkLst>
          <pc:docMk/>
          <pc:sldMk cId="0" sldId="264"/>
        </pc:sldMkLst>
        <pc:spChg chg="add del mod ord">
          <ac:chgData name="shantanu ghate" userId="ee5939cf343cc541" providerId="LiveId" clId="{FAD97771-99AB-4046-BF5A-A85594668362}" dt="2024-02-15T02:27:41.543" v="99" actId="700"/>
          <ac:spMkLst>
            <pc:docMk/>
            <pc:sldMk cId="0" sldId="264"/>
            <ac:spMk id="2" creationId="{0C9F1D1B-7A4C-282B-B4EC-D35249D7564A}"/>
          </ac:spMkLst>
        </pc:spChg>
        <pc:spChg chg="add del mod ord">
          <ac:chgData name="shantanu ghate" userId="ee5939cf343cc541" providerId="LiveId" clId="{FAD97771-99AB-4046-BF5A-A85594668362}" dt="2024-02-15T02:27:41.543" v="99" actId="700"/>
          <ac:spMkLst>
            <pc:docMk/>
            <pc:sldMk cId="0" sldId="264"/>
            <ac:spMk id="3" creationId="{28C9B488-12F4-3A66-E74B-6FBAA8538DD0}"/>
          </ac:spMkLst>
        </pc:spChg>
        <pc:spChg chg="add del mod ord">
          <ac:chgData name="shantanu ghate" userId="ee5939cf343cc541" providerId="LiveId" clId="{FAD97771-99AB-4046-BF5A-A85594668362}" dt="2024-02-15T02:27:41.543" v="99" actId="700"/>
          <ac:spMkLst>
            <pc:docMk/>
            <pc:sldMk cId="0" sldId="264"/>
            <ac:spMk id="4" creationId="{B1A9FB68-D394-B3DF-4CAB-E86282E9AC67}"/>
          </ac:spMkLst>
        </pc:spChg>
      </pc:sldChg>
      <pc:sldChg chg="modSp mod">
        <pc:chgData name="shantanu ghate" userId="ee5939cf343cc541" providerId="LiveId" clId="{FAD97771-99AB-4046-BF5A-A85594668362}" dt="2024-02-15T02:28:57.641" v="108" actId="20577"/>
        <pc:sldMkLst>
          <pc:docMk/>
          <pc:sldMk cId="2843190036" sldId="270"/>
        </pc:sldMkLst>
        <pc:spChg chg="mod">
          <ac:chgData name="shantanu ghate" userId="ee5939cf343cc541" providerId="LiveId" clId="{FAD97771-99AB-4046-BF5A-A85594668362}" dt="2024-02-15T02:25:25.169" v="9" actId="1035"/>
          <ac:spMkLst>
            <pc:docMk/>
            <pc:sldMk cId="2843190036" sldId="270"/>
            <ac:spMk id="2" creationId="{B2D4C2BB-7C5D-5BC6-C37C-100CDC8BE5CC}"/>
          </ac:spMkLst>
        </pc:spChg>
        <pc:graphicFrameChg chg="modGraphic">
          <ac:chgData name="shantanu ghate" userId="ee5939cf343cc541" providerId="LiveId" clId="{FAD97771-99AB-4046-BF5A-A85594668362}" dt="2024-02-15T02:28:57.641" v="108" actId="20577"/>
          <ac:graphicFrameMkLst>
            <pc:docMk/>
            <pc:sldMk cId="2843190036" sldId="270"/>
            <ac:graphicFrameMk id="3" creationId="{D02096CC-5E79-3589-F36E-A4BBB63A910F}"/>
          </ac:graphicFrameMkLst>
        </pc:graphicFrameChg>
      </pc:sldChg>
      <pc:sldChg chg="modSp mod">
        <pc:chgData name="shantanu ghate" userId="ee5939cf343cc541" providerId="LiveId" clId="{FAD97771-99AB-4046-BF5A-A85594668362}" dt="2024-02-15T02:27:14.257" v="97" actId="1076"/>
        <pc:sldMkLst>
          <pc:docMk/>
          <pc:sldMk cId="514502068" sldId="271"/>
        </pc:sldMkLst>
        <pc:spChg chg="mod">
          <ac:chgData name="shantanu ghate" userId="ee5939cf343cc541" providerId="LiveId" clId="{FAD97771-99AB-4046-BF5A-A85594668362}" dt="2024-02-15T02:27:14.257" v="97" actId="1076"/>
          <ac:spMkLst>
            <pc:docMk/>
            <pc:sldMk cId="514502068" sldId="271"/>
            <ac:spMk id="2" creationId="{C260DCAA-F2E0-C932-DF09-C0FDFBC594E9}"/>
          </ac:spMkLst>
        </pc:spChg>
      </pc:sldChg>
      <pc:sldChg chg="modSp mod">
        <pc:chgData name="shantanu ghate" userId="ee5939cf343cc541" providerId="LiveId" clId="{FAD97771-99AB-4046-BF5A-A85594668362}" dt="2024-02-15T02:25:07.225" v="2" actId="1076"/>
        <pc:sldMkLst>
          <pc:docMk/>
          <pc:sldMk cId="73986596" sldId="273"/>
        </pc:sldMkLst>
        <pc:spChg chg="mod">
          <ac:chgData name="shantanu ghate" userId="ee5939cf343cc541" providerId="LiveId" clId="{FAD97771-99AB-4046-BF5A-A85594668362}" dt="2024-02-15T02:25:07.225" v="2" actId="1076"/>
          <ac:spMkLst>
            <pc:docMk/>
            <pc:sldMk cId="73986596" sldId="273"/>
            <ac:spMk id="2" creationId="{78D8E5FA-BBAA-68B7-F687-B235C745A9BF}"/>
          </ac:spMkLst>
        </pc:spChg>
      </pc:sldChg>
      <pc:sldChg chg="modSp mod">
        <pc:chgData name="shantanu ghate" userId="ee5939cf343cc541" providerId="LiveId" clId="{FAD97771-99AB-4046-BF5A-A85594668362}" dt="2024-02-15T02:26:45.324" v="73" actId="1076"/>
        <pc:sldMkLst>
          <pc:docMk/>
          <pc:sldMk cId="508480184" sldId="274"/>
        </pc:sldMkLst>
        <pc:spChg chg="mod">
          <ac:chgData name="shantanu ghate" userId="ee5939cf343cc541" providerId="LiveId" clId="{FAD97771-99AB-4046-BF5A-A85594668362}" dt="2024-02-15T02:26:30.400" v="72" actId="1076"/>
          <ac:spMkLst>
            <pc:docMk/>
            <pc:sldMk cId="508480184" sldId="274"/>
            <ac:spMk id="2" creationId="{3C091B69-1C0D-4CA7-B912-45E198C1F13C}"/>
          </ac:spMkLst>
        </pc:spChg>
        <pc:picChg chg="mod">
          <ac:chgData name="shantanu ghate" userId="ee5939cf343cc541" providerId="LiveId" clId="{FAD97771-99AB-4046-BF5A-A85594668362}" dt="2024-02-15T02:26:45.324" v="73" actId="1076"/>
          <ac:picMkLst>
            <pc:docMk/>
            <pc:sldMk cId="508480184" sldId="274"/>
            <ac:picMk id="3" creationId="{FCCA12FA-1469-69C0-C872-421D9D19A7D9}"/>
          </ac:picMkLst>
        </pc:picChg>
      </pc:sldChg>
      <pc:sldChg chg="modSp mod">
        <pc:chgData name="shantanu ghate" userId="ee5939cf343cc541" providerId="LiveId" clId="{FAD97771-99AB-4046-BF5A-A85594668362}" dt="2024-02-15T02:29:57.367" v="110" actId="1076"/>
        <pc:sldMkLst>
          <pc:docMk/>
          <pc:sldMk cId="253024253" sldId="275"/>
        </pc:sldMkLst>
        <pc:spChg chg="mod">
          <ac:chgData name="shantanu ghate" userId="ee5939cf343cc541" providerId="LiveId" clId="{FAD97771-99AB-4046-BF5A-A85594668362}" dt="2024-02-15T02:29:48.774" v="109" actId="1076"/>
          <ac:spMkLst>
            <pc:docMk/>
            <pc:sldMk cId="253024253" sldId="275"/>
            <ac:spMk id="3" creationId="{8FD93BA2-37FF-CE89-5754-ED13B9B06FC1}"/>
          </ac:spMkLst>
        </pc:spChg>
        <pc:spChg chg="mod">
          <ac:chgData name="shantanu ghate" userId="ee5939cf343cc541" providerId="LiveId" clId="{FAD97771-99AB-4046-BF5A-A85594668362}" dt="2024-02-15T02:29:57.367" v="110" actId="1076"/>
          <ac:spMkLst>
            <pc:docMk/>
            <pc:sldMk cId="253024253" sldId="275"/>
            <ac:spMk id="4" creationId="{F749A56D-FDD4-0D44-6052-D51252490A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B50F-0B0C-4A08-A54D-FC93953CF5D9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7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6BE4E-4E5B-4652-8BCA-1FB79377D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F4B9-DC41-4E30-A31A-3F9495D00FB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Wi-Fi 6 (802.11 AX)                                                                           MGI-COET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6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5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3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C7C4-2866-467C-B453-5250DDE91068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3"/>
          <a:srcRect l="22570" t="11397" r="23847" b="27852"/>
          <a:stretch>
            <a:fillRect/>
          </a:stretch>
        </p:blipFill>
        <p:spPr>
          <a:xfrm>
            <a:off x="1050602" y="55112"/>
            <a:ext cx="1499960" cy="149996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1048588" name="TextBox 3"/>
          <p:cNvSpPr txBox="1"/>
          <p:nvPr/>
        </p:nvSpPr>
        <p:spPr>
          <a:xfrm>
            <a:off x="371023" y="118348"/>
            <a:ext cx="111078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Late Purushottam Hari (Ganesh) Patil Shikshan Sanstha’s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Mauli Group of Institution’s </a:t>
            </a: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and Technology Shegaon.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ln w="22225">
                  <a:noFill/>
                  <a:prstDash val="solid"/>
                </a:ln>
                <a:latin typeface="Times New Roman" panose="02020603050405020304" pitchFamily="18" charset="0"/>
                <a:cs typeface="Times New Roman" pitchFamily="18" charset="0"/>
              </a:rPr>
              <a:t>Machine Learning Preprocessing CLI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Submitted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D.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Mehenge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Abhijit S.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Borchate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buFont typeface="+mj-lt"/>
              <a:buAutoNum type="arabicPeriod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buFont typeface="+mj-lt"/>
              <a:buAutoNum type="arabicPeriod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Avirat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Deshmukh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Shantanu M. Ghate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S. Shinde</a:t>
            </a:r>
          </a:p>
          <a:p>
            <a:pPr algn="ctr"/>
            <a:endParaRPr lang="zh-CN" altLang="en-US" sz="2000" b="1" dirty="0"/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:2023-24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3773" y="6476214"/>
            <a:ext cx="11750722" cy="348696"/>
          </a:xfrm>
        </p:spPr>
        <p:txBody>
          <a:bodyPr/>
          <a:lstStyle/>
          <a:p>
            <a:pPr algn="l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008" y="118348"/>
            <a:ext cx="1593882" cy="14999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324BED-EDB4-B858-E95D-7EE2861D870E}"/>
              </a:ext>
            </a:extLst>
          </p:cNvPr>
          <p:cNvSpPr/>
          <p:nvPr/>
        </p:nvSpPr>
        <p:spPr>
          <a:xfrm>
            <a:off x="12511454" y="-413238"/>
            <a:ext cx="193431" cy="694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4F383-F283-0877-08C0-615101C84BCD}"/>
              </a:ext>
            </a:extLst>
          </p:cNvPr>
          <p:cNvSpPr txBox="1"/>
          <p:nvPr/>
        </p:nvSpPr>
        <p:spPr>
          <a:xfrm>
            <a:off x="775878" y="207234"/>
            <a:ext cx="10640243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9BC2-3992-2380-A7C5-45BA29A5FC9A}"/>
              </a:ext>
            </a:extLst>
          </p:cNvPr>
          <p:cNvSpPr txBox="1">
            <a:spLocks/>
          </p:cNvSpPr>
          <p:nvPr/>
        </p:nvSpPr>
        <p:spPr>
          <a:xfrm>
            <a:off x="1981199" y="1194922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Calibri" panose="020F0502020204030204" pitchFamily="34" charset="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Brownlee, J. "Feature Engineering for Machine Learning: A Comprehensive Overview” (2019).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t">
              <a:buFont typeface="Calibri" panose="020F050202020403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Pedregosa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F., et al. "Scikit-learn: Machine Learning in Python." Journal of Machine Learning Research, 12, 2825-2830 (2011). 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t">
              <a:buFont typeface="Calibri" panose="020F0502020204030204" pitchFamily="34" charset="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t">
              <a:buFont typeface="Calibri" panose="020F0502020204030204" pitchFamily="34" charset="0"/>
              <a:buNone/>
            </a:pPr>
            <a:r>
              <a:rPr lang="fi-FI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Little, R. J., &amp; Rubin, D. B. "Statistical Analysis with Missing Data" (2nd ed.). John Wiley &amp; Sons (2002). 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t">
              <a:buFont typeface="Calibri" panose="020F0502020204030204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856444" y="2452122"/>
            <a:ext cx="10148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!!!!</a:t>
            </a:r>
          </a:p>
        </p:txBody>
      </p:sp>
      <p:sp>
        <p:nvSpPr>
          <p:cNvPr id="1048604" name="TextBox 2"/>
          <p:cNvSpPr txBox="1"/>
          <p:nvPr/>
        </p:nvSpPr>
        <p:spPr>
          <a:xfrm>
            <a:off x="1171977" y="1880315"/>
            <a:ext cx="951748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8E5FA-BBAA-68B7-F687-B235C745A9BF}"/>
              </a:ext>
            </a:extLst>
          </p:cNvPr>
          <p:cNvSpPr txBox="1"/>
          <p:nvPr/>
        </p:nvSpPr>
        <p:spPr>
          <a:xfrm>
            <a:off x="2700617" y="0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543B-157A-7FF5-51F4-F5DA6A376EF9}"/>
              </a:ext>
            </a:extLst>
          </p:cNvPr>
          <p:cNvSpPr txBox="1"/>
          <p:nvPr/>
        </p:nvSpPr>
        <p:spPr>
          <a:xfrm>
            <a:off x="1055802" y="586699"/>
            <a:ext cx="10831398" cy="723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CLI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CLI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5DA10-EC91-01FA-0367-B853191B0FB1}"/>
              </a:ext>
            </a:extLst>
          </p:cNvPr>
          <p:cNvSpPr txBox="1"/>
          <p:nvPr/>
        </p:nvSpPr>
        <p:spPr>
          <a:xfrm>
            <a:off x="2700617" y="-6088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b="1" dirty="0">
                <a:ln/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66B60-8EF7-5258-97FD-A4DB8DD28B02}"/>
              </a:ext>
            </a:extLst>
          </p:cNvPr>
          <p:cNvSpPr txBox="1"/>
          <p:nvPr/>
        </p:nvSpPr>
        <p:spPr>
          <a:xfrm>
            <a:off x="649035" y="844374"/>
            <a:ext cx="61381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Preprocessing CLI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project aims to provide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data preprocessing in machine learning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critical step in preparing raw data for model training, and automating this process through a command-line interface enhances workflow efficiency.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 made to preprocess the database and save your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96507-77A2-F363-FADB-335A1DE2E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5973" r="5592"/>
          <a:stretch/>
        </p:blipFill>
        <p:spPr>
          <a:xfrm>
            <a:off x="6979920" y="2057400"/>
            <a:ext cx="4907280" cy="2929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4C2BB-7C5D-5BC6-C37C-100CDC8BE5CC}"/>
              </a:ext>
            </a:extLst>
          </p:cNvPr>
          <p:cNvSpPr txBox="1"/>
          <p:nvPr/>
        </p:nvSpPr>
        <p:spPr>
          <a:xfrm>
            <a:off x="2216523" y="-41564"/>
            <a:ext cx="775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2096CC-5E79-3589-F36E-A4BBB63A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36147"/>
              </p:ext>
            </p:extLst>
          </p:nvPr>
        </p:nvGraphicFramePr>
        <p:xfrm>
          <a:off x="936027" y="774551"/>
          <a:ext cx="10319946" cy="557452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9002">
                  <a:extLst>
                    <a:ext uri="{9D8B030D-6E8A-4147-A177-3AD203B41FA5}">
                      <a16:colId xmlns:a16="http://schemas.microsoft.com/office/drawing/2014/main" val="3972481091"/>
                    </a:ext>
                  </a:extLst>
                </a:gridCol>
                <a:gridCol w="3448495">
                  <a:extLst>
                    <a:ext uri="{9D8B030D-6E8A-4147-A177-3AD203B41FA5}">
                      <a16:colId xmlns:a16="http://schemas.microsoft.com/office/drawing/2014/main" val="3717423789"/>
                    </a:ext>
                  </a:extLst>
                </a:gridCol>
                <a:gridCol w="3442449">
                  <a:extLst>
                    <a:ext uri="{9D8B030D-6E8A-4147-A177-3AD203B41FA5}">
                      <a16:colId xmlns:a16="http://schemas.microsoft.com/office/drawing/2014/main" val="2673512384"/>
                    </a:ext>
                  </a:extLst>
                </a:gridCol>
              </a:tblGrid>
              <a:tr h="78408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0293"/>
                  </a:ext>
                </a:extLst>
              </a:tr>
              <a:tr h="97509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Brownlee, J.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(2019).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Engineering for Machine Learning: A Comprehensive Overview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diverse applications of web scraping.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60986"/>
                  </a:ext>
                </a:extLst>
              </a:tr>
              <a:tr h="986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Pedregosa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F., et al.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(2011). </a:t>
                      </a:r>
                      <a:endParaRPr lang="en-IN" sz="2400" b="0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jaVu LGC Sans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Scikit-learn: Machine Learning in Python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Provides an overview of popular tools and techniques.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07005"/>
                  </a:ext>
                </a:extLst>
              </a:tr>
              <a:tr h="12489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Little, R. J., &amp; Rubin, D. B. (2002).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Statistical Analysis with Missing Data.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Extraction of valuable data from the web for analysis and insights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1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9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325820" y="10391"/>
            <a:ext cx="11540359" cy="62232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lnSpc>
                <a:spcPct val="200000"/>
              </a:lnSpc>
            </a:pPr>
            <a:endParaRPr lang="en-US" sz="2400" b="1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Hardware : </a:t>
            </a:r>
            <a:r>
              <a:rPr lang="en-US" sz="24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</a:t>
            </a:r>
          </a:p>
          <a:p>
            <a:pPr>
              <a:lnSpc>
                <a:spcPct val="200000"/>
              </a:lnSpc>
            </a:pPr>
            <a:endParaRPr lang="en-US" sz="2400" b="1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Software :   </a:t>
            </a:r>
            <a:r>
              <a:rPr lang="en-US" sz="24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IDE: PyCharm or Visual Studio</a:t>
            </a:r>
            <a:endParaRPr lang="en-US" altLang="en-US" sz="240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Libraries:  Pandas, NumPy &amp; Scikit-Learn</a:t>
            </a:r>
            <a:endParaRPr lang="en-US" altLang="en-US" sz="240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b="1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sz="2000" b="1" dirty="0">
              <a:ln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91B69-1C0D-4CA7-B912-45E198C1F13C}"/>
              </a:ext>
            </a:extLst>
          </p:cNvPr>
          <p:cNvSpPr txBox="1"/>
          <p:nvPr/>
        </p:nvSpPr>
        <p:spPr>
          <a:xfrm>
            <a:off x="1308032" y="0"/>
            <a:ext cx="883838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PREPROCESSING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FCCA12FA-1469-69C0-C872-421D9D19A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41" y="756649"/>
            <a:ext cx="6392566" cy="51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DCAA-F2E0-C932-DF09-C0FDFBC594E9}"/>
              </a:ext>
            </a:extLst>
          </p:cNvPr>
          <p:cNvSpPr txBox="1"/>
          <p:nvPr/>
        </p:nvSpPr>
        <p:spPr>
          <a:xfrm>
            <a:off x="2700617" y="0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CLI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A2EFB-46C7-69D9-CF67-B1860FF819ED}"/>
              </a:ext>
            </a:extLst>
          </p:cNvPr>
          <p:cNvSpPr txBox="1"/>
          <p:nvPr/>
        </p:nvSpPr>
        <p:spPr>
          <a:xfrm>
            <a:off x="1097280" y="1176945"/>
            <a:ext cx="806196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362607" y="283434"/>
            <a:ext cx="10640243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B42E3-F89F-9FE8-5436-4890C6CA7A25}"/>
              </a:ext>
            </a:extLst>
          </p:cNvPr>
          <p:cNvSpPr txBox="1"/>
          <p:nvPr/>
        </p:nvSpPr>
        <p:spPr>
          <a:xfrm>
            <a:off x="1143000" y="1627094"/>
            <a:ext cx="8834718" cy="35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8FD93BA2-37FF-CE89-5754-ED13B9B06FC1}"/>
              </a:ext>
            </a:extLst>
          </p:cNvPr>
          <p:cNvSpPr txBox="1"/>
          <p:nvPr/>
        </p:nvSpPr>
        <p:spPr>
          <a:xfrm>
            <a:off x="775877" y="56505"/>
            <a:ext cx="10640243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49A56D-FDD4-0D44-6052-D51252490A44}"/>
              </a:ext>
            </a:extLst>
          </p:cNvPr>
          <p:cNvSpPr txBox="1">
            <a:spLocks/>
          </p:cNvSpPr>
          <p:nvPr/>
        </p:nvSpPr>
        <p:spPr>
          <a:xfrm>
            <a:off x="1981198" y="897933"/>
            <a:ext cx="8229600" cy="490696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Calibri" panose="020F050202020403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"Machine Learning Preprocessing CLI" project simplifies and accelerates the data preprocessing phase in machine learning projects. By providing a user-friendly command-line interface, it facilitates consistency, reproducibility, and time efficiency in the preprocessing pipeline, contributing to the overall success of machine learning endeavors.</a:t>
            </a:r>
          </a:p>
        </p:txBody>
      </p:sp>
    </p:spTree>
    <p:extLst>
      <p:ext uri="{BB962C8B-B14F-4D97-AF65-F5344CB8AC3E}">
        <p14:creationId xmlns:p14="http://schemas.microsoft.com/office/powerpoint/2010/main" val="253024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453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shantanu ghate</cp:lastModifiedBy>
  <cp:revision>69</cp:revision>
  <dcterms:created xsi:type="dcterms:W3CDTF">2021-02-09T07:51:07Z</dcterms:created>
  <dcterms:modified xsi:type="dcterms:W3CDTF">2024-02-15T02:29:57Z</dcterms:modified>
</cp:coreProperties>
</file>