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9" r:id="rId6"/>
    <p:sldId id="270" r:id="rId7"/>
    <p:sldId id="271" r:id="rId8"/>
    <p:sldId id="260" r:id="rId9"/>
    <p:sldId id="261" r:id="rId10"/>
    <p:sldId id="266" r:id="rId11"/>
    <p:sldId id="267" r:id="rId12"/>
    <p:sldId id="268"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FEA0F-E1FE-47E9-8EE3-C643CAD2E9E1}" v="16" dt="2023-04-03T02:49:17.10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4" d="100"/>
          <a:sy n="74" d="100"/>
        </p:scale>
        <p:origin x="103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ghate" userId="ee5939cf343cc541" providerId="LiveId" clId="{1E9FEA0F-E1FE-47E9-8EE3-C643CAD2E9E1}"/>
    <pc:docChg chg="undo redo custSel addSld delSld modSld">
      <pc:chgData name="shantanu ghate" userId="ee5939cf343cc541" providerId="LiveId" clId="{1E9FEA0F-E1FE-47E9-8EE3-C643CAD2E9E1}" dt="2023-04-03T03:30:17.318" v="931" actId="1076"/>
      <pc:docMkLst>
        <pc:docMk/>
      </pc:docMkLst>
      <pc:sldChg chg="modSp mod">
        <pc:chgData name="shantanu ghate" userId="ee5939cf343cc541" providerId="LiveId" clId="{1E9FEA0F-E1FE-47E9-8EE3-C643CAD2E9E1}" dt="2023-04-02T18:28:08.160" v="88" actId="20577"/>
        <pc:sldMkLst>
          <pc:docMk/>
          <pc:sldMk cId="0" sldId="257"/>
        </pc:sldMkLst>
        <pc:spChg chg="mod">
          <ac:chgData name="shantanu ghate" userId="ee5939cf343cc541" providerId="LiveId" clId="{1E9FEA0F-E1FE-47E9-8EE3-C643CAD2E9E1}" dt="2023-04-02T18:28:08.160" v="88" actId="20577"/>
          <ac:spMkLst>
            <pc:docMk/>
            <pc:sldMk cId="0" sldId="257"/>
            <ac:spMk id="3" creationId="{00000000-0000-0000-0000-000000000000}"/>
          </ac:spMkLst>
        </pc:spChg>
      </pc:sldChg>
      <pc:sldChg chg="modSp mod">
        <pc:chgData name="shantanu ghate" userId="ee5939cf343cc541" providerId="LiveId" clId="{1E9FEA0F-E1FE-47E9-8EE3-C643CAD2E9E1}" dt="2023-04-03T03:30:17.318" v="931" actId="1076"/>
        <pc:sldMkLst>
          <pc:docMk/>
          <pc:sldMk cId="0" sldId="259"/>
        </pc:sldMkLst>
        <pc:picChg chg="mod">
          <ac:chgData name="shantanu ghate" userId="ee5939cf343cc541" providerId="LiveId" clId="{1E9FEA0F-E1FE-47E9-8EE3-C643CAD2E9E1}" dt="2023-04-03T03:30:17.318" v="931" actId="1076"/>
          <ac:picMkLst>
            <pc:docMk/>
            <pc:sldMk cId="0" sldId="259"/>
            <ac:picMk id="3" creationId="{E40D8239-0BB5-428B-1231-FC4738802FFE}"/>
          </ac:picMkLst>
        </pc:picChg>
      </pc:sldChg>
      <pc:sldChg chg="modSp mod">
        <pc:chgData name="shantanu ghate" userId="ee5939cf343cc541" providerId="LiveId" clId="{1E9FEA0F-E1FE-47E9-8EE3-C643CAD2E9E1}" dt="2023-04-03T03:11:23.389" v="929" actId="20577"/>
        <pc:sldMkLst>
          <pc:docMk/>
          <pc:sldMk cId="0" sldId="261"/>
        </pc:sldMkLst>
        <pc:spChg chg="mod">
          <ac:chgData name="shantanu ghate" userId="ee5939cf343cc541" providerId="LiveId" clId="{1E9FEA0F-E1FE-47E9-8EE3-C643CAD2E9E1}" dt="2023-04-03T03:11:23.389" v="929" actId="20577"/>
          <ac:spMkLst>
            <pc:docMk/>
            <pc:sldMk cId="0" sldId="261"/>
            <ac:spMk id="5" creationId="{56D1DA99-A4A5-A3D7-CDBC-491E9D21BB04}"/>
          </ac:spMkLst>
        </pc:spChg>
      </pc:sldChg>
      <pc:sldChg chg="delSp modSp mod delAnim">
        <pc:chgData name="shantanu ghate" userId="ee5939cf343cc541" providerId="LiveId" clId="{1E9FEA0F-E1FE-47E9-8EE3-C643CAD2E9E1}" dt="2023-04-02T18:04:20.966" v="2" actId="1076"/>
        <pc:sldMkLst>
          <pc:docMk/>
          <pc:sldMk cId="177353477" sldId="267"/>
        </pc:sldMkLst>
        <pc:spChg chg="mod">
          <ac:chgData name="shantanu ghate" userId="ee5939cf343cc541" providerId="LiveId" clId="{1E9FEA0F-E1FE-47E9-8EE3-C643CAD2E9E1}" dt="2023-04-02T18:04:20.966" v="2" actId="1076"/>
          <ac:spMkLst>
            <pc:docMk/>
            <pc:sldMk cId="177353477" sldId="267"/>
            <ac:spMk id="15" creationId="{19689BC2-AD3C-05CA-B8C3-AF5A6E8589A3}"/>
          </ac:spMkLst>
        </pc:spChg>
        <pc:picChg chg="del">
          <ac:chgData name="shantanu ghate" userId="ee5939cf343cc541" providerId="LiveId" clId="{1E9FEA0F-E1FE-47E9-8EE3-C643CAD2E9E1}" dt="2023-04-02T18:04:10.388" v="0" actId="478"/>
          <ac:picMkLst>
            <pc:docMk/>
            <pc:sldMk cId="177353477" sldId="267"/>
            <ac:picMk id="2" creationId="{7D8F9157-9324-BB10-42BF-BC0BA20487B3}"/>
          </ac:picMkLst>
        </pc:picChg>
      </pc:sldChg>
      <pc:sldChg chg="addSp delSp modSp mod">
        <pc:chgData name="shantanu ghate" userId="ee5939cf343cc541" providerId="LiveId" clId="{1E9FEA0F-E1FE-47E9-8EE3-C643CAD2E9E1}" dt="2023-04-03T01:25:18.452" v="641" actId="13822"/>
        <pc:sldMkLst>
          <pc:docMk/>
          <pc:sldMk cId="74112485" sldId="268"/>
        </pc:sldMkLst>
        <pc:spChg chg="del mod">
          <ac:chgData name="shantanu ghate" userId="ee5939cf343cc541" providerId="LiveId" clId="{1E9FEA0F-E1FE-47E9-8EE3-C643CAD2E9E1}" dt="2023-04-02T18:07:40.419" v="16" actId="478"/>
          <ac:spMkLst>
            <pc:docMk/>
            <pc:sldMk cId="74112485" sldId="268"/>
            <ac:spMk id="2" creationId="{0A1F6C4E-6605-0B87-72E9-586051F48A02}"/>
          </ac:spMkLst>
        </pc:spChg>
        <pc:spChg chg="add mod">
          <ac:chgData name="shantanu ghate" userId="ee5939cf343cc541" providerId="LiveId" clId="{1E9FEA0F-E1FE-47E9-8EE3-C643CAD2E9E1}" dt="2023-04-03T01:25:18.452" v="641" actId="13822"/>
          <ac:spMkLst>
            <pc:docMk/>
            <pc:sldMk cId="74112485" sldId="268"/>
            <ac:spMk id="3" creationId="{ED223C2F-9A30-3953-11AF-86701A85B6EB}"/>
          </ac:spMkLst>
        </pc:spChg>
        <pc:spChg chg="add del mod">
          <ac:chgData name="shantanu ghate" userId="ee5939cf343cc541" providerId="LiveId" clId="{1E9FEA0F-E1FE-47E9-8EE3-C643CAD2E9E1}" dt="2023-04-02T18:07:20.139" v="12" actId="478"/>
          <ac:spMkLst>
            <pc:docMk/>
            <pc:sldMk cId="74112485" sldId="268"/>
            <ac:spMk id="6" creationId="{FD473DE0-F853-7F6B-7205-4A7BCC8F5FA6}"/>
          </ac:spMkLst>
        </pc:spChg>
      </pc:sldChg>
      <pc:sldChg chg="modSp mod">
        <pc:chgData name="shantanu ghate" userId="ee5939cf343cc541" providerId="LiveId" clId="{1E9FEA0F-E1FE-47E9-8EE3-C643CAD2E9E1}" dt="2023-04-03T01:19:11.206" v="637"/>
        <pc:sldMkLst>
          <pc:docMk/>
          <pc:sldMk cId="3021142402" sldId="269"/>
        </pc:sldMkLst>
        <pc:spChg chg="mod">
          <ac:chgData name="shantanu ghate" userId="ee5939cf343cc541" providerId="LiveId" clId="{1E9FEA0F-E1FE-47E9-8EE3-C643CAD2E9E1}" dt="2023-04-03T01:19:11.206" v="637"/>
          <ac:spMkLst>
            <pc:docMk/>
            <pc:sldMk cId="3021142402" sldId="269"/>
            <ac:spMk id="183" creationId="{6CA5AE06-F0FC-CD7A-8C17-666168DFE8AE}"/>
          </ac:spMkLst>
        </pc:spChg>
      </pc:sldChg>
      <pc:sldChg chg="addSp delSp modSp new add del mod">
        <pc:chgData name="shantanu ghate" userId="ee5939cf343cc541" providerId="LiveId" clId="{1E9FEA0F-E1FE-47E9-8EE3-C643CAD2E9E1}" dt="2023-04-03T02:51:20.839" v="920" actId="20577"/>
        <pc:sldMkLst>
          <pc:docMk/>
          <pc:sldMk cId="1575831184" sldId="270"/>
        </pc:sldMkLst>
        <pc:spChg chg="add del mod">
          <ac:chgData name="shantanu ghate" userId="ee5939cf343cc541" providerId="LiveId" clId="{1E9FEA0F-E1FE-47E9-8EE3-C643CAD2E9E1}" dt="2023-04-02T18:28:04.690" v="86" actId="767"/>
          <ac:spMkLst>
            <pc:docMk/>
            <pc:sldMk cId="1575831184" sldId="270"/>
            <ac:spMk id="2" creationId="{8ED25D6B-A874-0E5A-AFD5-3DBDD115E668}"/>
          </ac:spMkLst>
        </pc:spChg>
        <pc:spChg chg="add mod">
          <ac:chgData name="shantanu ghate" userId="ee5939cf343cc541" providerId="LiveId" clId="{1E9FEA0F-E1FE-47E9-8EE3-C643CAD2E9E1}" dt="2023-04-03T02:48:30.914" v="888" actId="1076"/>
          <ac:spMkLst>
            <pc:docMk/>
            <pc:sldMk cId="1575831184" sldId="270"/>
            <ac:spMk id="3" creationId="{6F625575-A3C4-19F1-93F8-4071A383699B}"/>
          </ac:spMkLst>
        </pc:spChg>
        <pc:spChg chg="add del mod">
          <ac:chgData name="shantanu ghate" userId="ee5939cf343cc541" providerId="LiveId" clId="{1E9FEA0F-E1FE-47E9-8EE3-C643CAD2E9E1}" dt="2023-04-02T18:45:31.546" v="180"/>
          <ac:spMkLst>
            <pc:docMk/>
            <pc:sldMk cId="1575831184" sldId="270"/>
            <ac:spMk id="4" creationId="{61A6EFDE-58B7-91A0-9FAD-2AEF40C647C8}"/>
          </ac:spMkLst>
        </pc:spChg>
        <pc:spChg chg="add mod">
          <ac:chgData name="shantanu ghate" userId="ee5939cf343cc541" providerId="LiveId" clId="{1E9FEA0F-E1FE-47E9-8EE3-C643CAD2E9E1}" dt="2023-04-03T02:51:20.839" v="920" actId="20577"/>
          <ac:spMkLst>
            <pc:docMk/>
            <pc:sldMk cId="1575831184" sldId="270"/>
            <ac:spMk id="5" creationId="{B7751F08-A168-0EDD-BEE3-6CE47F08C40C}"/>
          </ac:spMkLst>
        </pc:spChg>
        <pc:spChg chg="add del mod">
          <ac:chgData name="shantanu ghate" userId="ee5939cf343cc541" providerId="LiveId" clId="{1E9FEA0F-E1FE-47E9-8EE3-C643CAD2E9E1}" dt="2023-04-03T02:46:50.274" v="814"/>
          <ac:spMkLst>
            <pc:docMk/>
            <pc:sldMk cId="1575831184" sldId="270"/>
            <ac:spMk id="6" creationId="{C91C2072-00EB-4726-EE69-1CBB6B777312}"/>
          </ac:spMkLst>
        </pc:spChg>
        <pc:picChg chg="add del mod">
          <ac:chgData name="shantanu ghate" userId="ee5939cf343cc541" providerId="LiveId" clId="{1E9FEA0F-E1FE-47E9-8EE3-C643CAD2E9E1}" dt="2023-04-03T02:44:57.957" v="768" actId="21"/>
          <ac:picMkLst>
            <pc:docMk/>
            <pc:sldMk cId="1575831184" sldId="270"/>
            <ac:picMk id="4" creationId="{796ABF38-4232-0860-20C1-3A09318D687B}"/>
          </ac:picMkLst>
        </pc:picChg>
      </pc:sldChg>
      <pc:sldChg chg="addSp delSp modSp del mod">
        <pc:chgData name="shantanu ghate" userId="ee5939cf343cc541" providerId="LiveId" clId="{1E9FEA0F-E1FE-47E9-8EE3-C643CAD2E9E1}" dt="2023-04-02T18:24:48.293" v="44" actId="47"/>
        <pc:sldMkLst>
          <pc:docMk/>
          <pc:sldMk cId="4182443969" sldId="270"/>
        </pc:sldMkLst>
        <pc:spChg chg="mod">
          <ac:chgData name="shantanu ghate" userId="ee5939cf343cc541" providerId="LiveId" clId="{1E9FEA0F-E1FE-47E9-8EE3-C643CAD2E9E1}" dt="2023-04-02T18:06:22.641" v="3"/>
          <ac:spMkLst>
            <pc:docMk/>
            <pc:sldMk cId="4182443969" sldId="270"/>
            <ac:spMk id="417" creationId="{1BB6BAA7-13C1-9D97-E89C-5A8FE0FA6E07}"/>
          </ac:spMkLst>
        </pc:spChg>
        <pc:spChg chg="mod">
          <ac:chgData name="shantanu ghate" userId="ee5939cf343cc541" providerId="LiveId" clId="{1E9FEA0F-E1FE-47E9-8EE3-C643CAD2E9E1}" dt="2023-04-02T18:06:22.641" v="3"/>
          <ac:spMkLst>
            <pc:docMk/>
            <pc:sldMk cId="4182443969" sldId="270"/>
            <ac:spMk id="418" creationId="{E5E13903-12A3-D020-55AF-B52FE3066452}"/>
          </ac:spMkLst>
        </pc:spChg>
        <pc:spChg chg="mod">
          <ac:chgData name="shantanu ghate" userId="ee5939cf343cc541" providerId="LiveId" clId="{1E9FEA0F-E1FE-47E9-8EE3-C643CAD2E9E1}" dt="2023-04-02T18:06:22.641" v="3"/>
          <ac:spMkLst>
            <pc:docMk/>
            <pc:sldMk cId="4182443969" sldId="270"/>
            <ac:spMk id="419" creationId="{85A9E080-2D34-B6EF-105B-34B341A75260}"/>
          </ac:spMkLst>
        </pc:spChg>
        <pc:spChg chg="mod">
          <ac:chgData name="shantanu ghate" userId="ee5939cf343cc541" providerId="LiveId" clId="{1E9FEA0F-E1FE-47E9-8EE3-C643CAD2E9E1}" dt="2023-04-02T18:06:22.641" v="3"/>
          <ac:spMkLst>
            <pc:docMk/>
            <pc:sldMk cId="4182443969" sldId="270"/>
            <ac:spMk id="420" creationId="{DCA03A91-2CC8-815B-EA95-6B49AECF2834}"/>
          </ac:spMkLst>
        </pc:spChg>
        <pc:spChg chg="mod">
          <ac:chgData name="shantanu ghate" userId="ee5939cf343cc541" providerId="LiveId" clId="{1E9FEA0F-E1FE-47E9-8EE3-C643CAD2E9E1}" dt="2023-04-02T18:06:22.641" v="3"/>
          <ac:spMkLst>
            <pc:docMk/>
            <pc:sldMk cId="4182443969" sldId="270"/>
            <ac:spMk id="421" creationId="{0C780DBC-C7DE-034E-AA26-D31332334172}"/>
          </ac:spMkLst>
        </pc:spChg>
        <pc:spChg chg="mod">
          <ac:chgData name="shantanu ghate" userId="ee5939cf343cc541" providerId="LiveId" clId="{1E9FEA0F-E1FE-47E9-8EE3-C643CAD2E9E1}" dt="2023-04-02T18:06:22.641" v="3"/>
          <ac:spMkLst>
            <pc:docMk/>
            <pc:sldMk cId="4182443969" sldId="270"/>
            <ac:spMk id="422" creationId="{8ADB4EDC-75DD-DCE5-3410-4C17BB8B10B6}"/>
          </ac:spMkLst>
        </pc:spChg>
        <pc:spChg chg="mod">
          <ac:chgData name="shantanu ghate" userId="ee5939cf343cc541" providerId="LiveId" clId="{1E9FEA0F-E1FE-47E9-8EE3-C643CAD2E9E1}" dt="2023-04-02T18:06:22.641" v="3"/>
          <ac:spMkLst>
            <pc:docMk/>
            <pc:sldMk cId="4182443969" sldId="270"/>
            <ac:spMk id="423" creationId="{76B079DE-45D9-0983-0BBE-D7F6D78A5552}"/>
          </ac:spMkLst>
        </pc:spChg>
        <pc:spChg chg="mod">
          <ac:chgData name="shantanu ghate" userId="ee5939cf343cc541" providerId="LiveId" clId="{1E9FEA0F-E1FE-47E9-8EE3-C643CAD2E9E1}" dt="2023-04-02T18:06:22.641" v="3"/>
          <ac:spMkLst>
            <pc:docMk/>
            <pc:sldMk cId="4182443969" sldId="270"/>
            <ac:spMk id="424" creationId="{52CE127F-5B7A-E211-4AC4-4AE5BBB5E50B}"/>
          </ac:spMkLst>
        </pc:spChg>
        <pc:spChg chg="mod">
          <ac:chgData name="shantanu ghate" userId="ee5939cf343cc541" providerId="LiveId" clId="{1E9FEA0F-E1FE-47E9-8EE3-C643CAD2E9E1}" dt="2023-04-02T18:06:22.641" v="3"/>
          <ac:spMkLst>
            <pc:docMk/>
            <pc:sldMk cId="4182443969" sldId="270"/>
            <ac:spMk id="425" creationId="{388851FF-0205-A1A6-3B64-AAD7D1B717EF}"/>
          </ac:spMkLst>
        </pc:spChg>
        <pc:spChg chg="mod">
          <ac:chgData name="shantanu ghate" userId="ee5939cf343cc541" providerId="LiveId" clId="{1E9FEA0F-E1FE-47E9-8EE3-C643CAD2E9E1}" dt="2023-04-02T18:06:22.641" v="3"/>
          <ac:spMkLst>
            <pc:docMk/>
            <pc:sldMk cId="4182443969" sldId="270"/>
            <ac:spMk id="426" creationId="{3C3A9DA3-5E67-A937-CE47-2569D811FABA}"/>
          </ac:spMkLst>
        </pc:spChg>
        <pc:spChg chg="mod">
          <ac:chgData name="shantanu ghate" userId="ee5939cf343cc541" providerId="LiveId" clId="{1E9FEA0F-E1FE-47E9-8EE3-C643CAD2E9E1}" dt="2023-04-02T18:06:22.641" v="3"/>
          <ac:spMkLst>
            <pc:docMk/>
            <pc:sldMk cId="4182443969" sldId="270"/>
            <ac:spMk id="427" creationId="{2AB4F917-4F8C-81D6-D2A8-972A32C080A4}"/>
          </ac:spMkLst>
        </pc:spChg>
        <pc:spChg chg="mod">
          <ac:chgData name="shantanu ghate" userId="ee5939cf343cc541" providerId="LiveId" clId="{1E9FEA0F-E1FE-47E9-8EE3-C643CAD2E9E1}" dt="2023-04-02T18:06:22.641" v="3"/>
          <ac:spMkLst>
            <pc:docMk/>
            <pc:sldMk cId="4182443969" sldId="270"/>
            <ac:spMk id="428" creationId="{7E7CEC70-021F-67C5-4AD0-8E16FDE12F55}"/>
          </ac:spMkLst>
        </pc:spChg>
        <pc:spChg chg="mod">
          <ac:chgData name="shantanu ghate" userId="ee5939cf343cc541" providerId="LiveId" clId="{1E9FEA0F-E1FE-47E9-8EE3-C643CAD2E9E1}" dt="2023-04-02T18:06:22.641" v="3"/>
          <ac:spMkLst>
            <pc:docMk/>
            <pc:sldMk cId="4182443969" sldId="270"/>
            <ac:spMk id="429" creationId="{74ADA22D-DDB7-250D-99D1-BEBFD850AFA2}"/>
          </ac:spMkLst>
        </pc:spChg>
        <pc:spChg chg="mod">
          <ac:chgData name="shantanu ghate" userId="ee5939cf343cc541" providerId="LiveId" clId="{1E9FEA0F-E1FE-47E9-8EE3-C643CAD2E9E1}" dt="2023-04-02T18:06:22.641" v="3"/>
          <ac:spMkLst>
            <pc:docMk/>
            <pc:sldMk cId="4182443969" sldId="270"/>
            <ac:spMk id="430" creationId="{97AE1AF7-F59D-6477-6B11-1372E6299A3E}"/>
          </ac:spMkLst>
        </pc:spChg>
        <pc:spChg chg="mod">
          <ac:chgData name="shantanu ghate" userId="ee5939cf343cc541" providerId="LiveId" clId="{1E9FEA0F-E1FE-47E9-8EE3-C643CAD2E9E1}" dt="2023-04-02T18:06:22.641" v="3"/>
          <ac:spMkLst>
            <pc:docMk/>
            <pc:sldMk cId="4182443969" sldId="270"/>
            <ac:spMk id="431" creationId="{E7DA58B8-0023-A059-B69F-3181AB82D342}"/>
          </ac:spMkLst>
        </pc:spChg>
        <pc:spChg chg="mod">
          <ac:chgData name="shantanu ghate" userId="ee5939cf343cc541" providerId="LiveId" clId="{1E9FEA0F-E1FE-47E9-8EE3-C643CAD2E9E1}" dt="2023-04-02T18:06:22.641" v="3"/>
          <ac:spMkLst>
            <pc:docMk/>
            <pc:sldMk cId="4182443969" sldId="270"/>
            <ac:spMk id="432" creationId="{9B9C5C5B-13E9-6BC3-4032-0D8EAD7BFFF1}"/>
          </ac:spMkLst>
        </pc:spChg>
        <pc:spChg chg="mod">
          <ac:chgData name="shantanu ghate" userId="ee5939cf343cc541" providerId="LiveId" clId="{1E9FEA0F-E1FE-47E9-8EE3-C643CAD2E9E1}" dt="2023-04-02T18:06:22.641" v="3"/>
          <ac:spMkLst>
            <pc:docMk/>
            <pc:sldMk cId="4182443969" sldId="270"/>
            <ac:spMk id="433" creationId="{26C084DF-4271-EEC0-4F05-5B8E79594B22}"/>
          </ac:spMkLst>
        </pc:spChg>
        <pc:spChg chg="mod">
          <ac:chgData name="shantanu ghate" userId="ee5939cf343cc541" providerId="LiveId" clId="{1E9FEA0F-E1FE-47E9-8EE3-C643CAD2E9E1}" dt="2023-04-02T18:06:22.641" v="3"/>
          <ac:spMkLst>
            <pc:docMk/>
            <pc:sldMk cId="4182443969" sldId="270"/>
            <ac:spMk id="434" creationId="{F60F8811-7C3A-A5A0-FCD1-739AF539BB43}"/>
          </ac:spMkLst>
        </pc:spChg>
        <pc:spChg chg="mod">
          <ac:chgData name="shantanu ghate" userId="ee5939cf343cc541" providerId="LiveId" clId="{1E9FEA0F-E1FE-47E9-8EE3-C643CAD2E9E1}" dt="2023-04-02T18:06:22.641" v="3"/>
          <ac:spMkLst>
            <pc:docMk/>
            <pc:sldMk cId="4182443969" sldId="270"/>
            <ac:spMk id="435" creationId="{6A396C07-A884-15DC-E99F-67D0E5E3BB98}"/>
          </ac:spMkLst>
        </pc:spChg>
        <pc:spChg chg="mod">
          <ac:chgData name="shantanu ghate" userId="ee5939cf343cc541" providerId="LiveId" clId="{1E9FEA0F-E1FE-47E9-8EE3-C643CAD2E9E1}" dt="2023-04-02T18:06:22.641" v="3"/>
          <ac:spMkLst>
            <pc:docMk/>
            <pc:sldMk cId="4182443969" sldId="270"/>
            <ac:spMk id="436" creationId="{2DA29D16-F12B-1A51-1902-DBF6161CE98E}"/>
          </ac:spMkLst>
        </pc:spChg>
        <pc:spChg chg="mod">
          <ac:chgData name="shantanu ghate" userId="ee5939cf343cc541" providerId="LiveId" clId="{1E9FEA0F-E1FE-47E9-8EE3-C643CAD2E9E1}" dt="2023-04-02T18:06:22.641" v="3"/>
          <ac:spMkLst>
            <pc:docMk/>
            <pc:sldMk cId="4182443969" sldId="270"/>
            <ac:spMk id="437" creationId="{117F56C8-7A9C-8786-315B-5C8965C420EF}"/>
          </ac:spMkLst>
        </pc:spChg>
        <pc:spChg chg="mod">
          <ac:chgData name="shantanu ghate" userId="ee5939cf343cc541" providerId="LiveId" clId="{1E9FEA0F-E1FE-47E9-8EE3-C643CAD2E9E1}" dt="2023-04-02T18:06:22.641" v="3"/>
          <ac:spMkLst>
            <pc:docMk/>
            <pc:sldMk cId="4182443969" sldId="270"/>
            <ac:spMk id="438" creationId="{63B88C2D-777B-9CE9-6256-1ADA9EBEBD6F}"/>
          </ac:spMkLst>
        </pc:spChg>
        <pc:spChg chg="mod">
          <ac:chgData name="shantanu ghate" userId="ee5939cf343cc541" providerId="LiveId" clId="{1E9FEA0F-E1FE-47E9-8EE3-C643CAD2E9E1}" dt="2023-04-02T18:06:22.641" v="3"/>
          <ac:spMkLst>
            <pc:docMk/>
            <pc:sldMk cId="4182443969" sldId="270"/>
            <ac:spMk id="439" creationId="{DD822465-4143-0D70-7B42-52DD60D0AB5B}"/>
          </ac:spMkLst>
        </pc:spChg>
        <pc:spChg chg="mod">
          <ac:chgData name="shantanu ghate" userId="ee5939cf343cc541" providerId="LiveId" clId="{1E9FEA0F-E1FE-47E9-8EE3-C643CAD2E9E1}" dt="2023-04-02T18:06:22.641" v="3"/>
          <ac:spMkLst>
            <pc:docMk/>
            <pc:sldMk cId="4182443969" sldId="270"/>
            <ac:spMk id="440" creationId="{D3660D92-06B1-708A-E09B-9265214F129F}"/>
          </ac:spMkLst>
        </pc:spChg>
        <pc:spChg chg="mod">
          <ac:chgData name="shantanu ghate" userId="ee5939cf343cc541" providerId="LiveId" clId="{1E9FEA0F-E1FE-47E9-8EE3-C643CAD2E9E1}" dt="2023-04-02T18:06:22.641" v="3"/>
          <ac:spMkLst>
            <pc:docMk/>
            <pc:sldMk cId="4182443969" sldId="270"/>
            <ac:spMk id="441" creationId="{BEA1F910-A095-77D0-33C9-3ACB77A19FE6}"/>
          </ac:spMkLst>
        </pc:spChg>
        <pc:spChg chg="mod">
          <ac:chgData name="shantanu ghate" userId="ee5939cf343cc541" providerId="LiveId" clId="{1E9FEA0F-E1FE-47E9-8EE3-C643CAD2E9E1}" dt="2023-04-02T18:06:22.641" v="3"/>
          <ac:spMkLst>
            <pc:docMk/>
            <pc:sldMk cId="4182443969" sldId="270"/>
            <ac:spMk id="442" creationId="{5C635B63-B086-7B29-C347-AD9782557973}"/>
          </ac:spMkLst>
        </pc:spChg>
        <pc:spChg chg="mod">
          <ac:chgData name="shantanu ghate" userId="ee5939cf343cc541" providerId="LiveId" clId="{1E9FEA0F-E1FE-47E9-8EE3-C643CAD2E9E1}" dt="2023-04-02T18:06:22.641" v="3"/>
          <ac:spMkLst>
            <pc:docMk/>
            <pc:sldMk cId="4182443969" sldId="270"/>
            <ac:spMk id="443" creationId="{2203923E-3242-FB7C-15B5-E0D1D62630E6}"/>
          </ac:spMkLst>
        </pc:spChg>
        <pc:spChg chg="mod">
          <ac:chgData name="shantanu ghate" userId="ee5939cf343cc541" providerId="LiveId" clId="{1E9FEA0F-E1FE-47E9-8EE3-C643CAD2E9E1}" dt="2023-04-02T18:06:22.641" v="3"/>
          <ac:spMkLst>
            <pc:docMk/>
            <pc:sldMk cId="4182443969" sldId="270"/>
            <ac:spMk id="444" creationId="{70567647-49FE-04AF-C4DA-D42E5EDFEE57}"/>
          </ac:spMkLst>
        </pc:spChg>
        <pc:spChg chg="mod">
          <ac:chgData name="shantanu ghate" userId="ee5939cf343cc541" providerId="LiveId" clId="{1E9FEA0F-E1FE-47E9-8EE3-C643CAD2E9E1}" dt="2023-04-02T18:06:22.641" v="3"/>
          <ac:spMkLst>
            <pc:docMk/>
            <pc:sldMk cId="4182443969" sldId="270"/>
            <ac:spMk id="445" creationId="{907F8844-AB9C-3D7D-D41A-92937A35B7F2}"/>
          </ac:spMkLst>
        </pc:spChg>
        <pc:spChg chg="mod">
          <ac:chgData name="shantanu ghate" userId="ee5939cf343cc541" providerId="LiveId" clId="{1E9FEA0F-E1FE-47E9-8EE3-C643CAD2E9E1}" dt="2023-04-02T18:06:22.641" v="3"/>
          <ac:spMkLst>
            <pc:docMk/>
            <pc:sldMk cId="4182443969" sldId="270"/>
            <ac:spMk id="446" creationId="{97A2D244-74D8-BD65-102F-9C46EEE414A2}"/>
          </ac:spMkLst>
        </pc:spChg>
        <pc:spChg chg="mod">
          <ac:chgData name="shantanu ghate" userId="ee5939cf343cc541" providerId="LiveId" clId="{1E9FEA0F-E1FE-47E9-8EE3-C643CAD2E9E1}" dt="2023-04-02T18:06:22.641" v="3"/>
          <ac:spMkLst>
            <pc:docMk/>
            <pc:sldMk cId="4182443969" sldId="270"/>
            <ac:spMk id="447" creationId="{D7DA3DD4-1753-4F2E-39B8-9EA312CCC329}"/>
          </ac:spMkLst>
        </pc:spChg>
        <pc:spChg chg="mod">
          <ac:chgData name="shantanu ghate" userId="ee5939cf343cc541" providerId="LiveId" clId="{1E9FEA0F-E1FE-47E9-8EE3-C643CAD2E9E1}" dt="2023-04-02T18:06:22.641" v="3"/>
          <ac:spMkLst>
            <pc:docMk/>
            <pc:sldMk cId="4182443969" sldId="270"/>
            <ac:spMk id="448" creationId="{B01C53A4-0ED7-1E6B-DEBD-5694B4BD9A3E}"/>
          </ac:spMkLst>
        </pc:spChg>
        <pc:spChg chg="mod">
          <ac:chgData name="shantanu ghate" userId="ee5939cf343cc541" providerId="LiveId" clId="{1E9FEA0F-E1FE-47E9-8EE3-C643CAD2E9E1}" dt="2023-04-02T18:06:22.641" v="3"/>
          <ac:spMkLst>
            <pc:docMk/>
            <pc:sldMk cId="4182443969" sldId="270"/>
            <ac:spMk id="449" creationId="{CE4605BB-98AD-7837-F1D5-C38BE8D8BA11}"/>
          </ac:spMkLst>
        </pc:spChg>
        <pc:spChg chg="mod">
          <ac:chgData name="shantanu ghate" userId="ee5939cf343cc541" providerId="LiveId" clId="{1E9FEA0F-E1FE-47E9-8EE3-C643CAD2E9E1}" dt="2023-04-02T18:06:22.641" v="3"/>
          <ac:spMkLst>
            <pc:docMk/>
            <pc:sldMk cId="4182443969" sldId="270"/>
            <ac:spMk id="450" creationId="{52B81B14-8C60-4F09-476A-A3A413A4E159}"/>
          </ac:spMkLst>
        </pc:spChg>
        <pc:spChg chg="mod">
          <ac:chgData name="shantanu ghate" userId="ee5939cf343cc541" providerId="LiveId" clId="{1E9FEA0F-E1FE-47E9-8EE3-C643CAD2E9E1}" dt="2023-04-02T18:06:22.641" v="3"/>
          <ac:spMkLst>
            <pc:docMk/>
            <pc:sldMk cId="4182443969" sldId="270"/>
            <ac:spMk id="451" creationId="{D5F3CF0B-8FC8-1FB7-5AFB-757145B8B68E}"/>
          </ac:spMkLst>
        </pc:spChg>
        <pc:spChg chg="mod">
          <ac:chgData name="shantanu ghate" userId="ee5939cf343cc541" providerId="LiveId" clId="{1E9FEA0F-E1FE-47E9-8EE3-C643CAD2E9E1}" dt="2023-04-02T18:06:22.641" v="3"/>
          <ac:spMkLst>
            <pc:docMk/>
            <pc:sldMk cId="4182443969" sldId="270"/>
            <ac:spMk id="452" creationId="{BED4DBAF-ACD4-DABF-62CE-8455397C2BB3}"/>
          </ac:spMkLst>
        </pc:spChg>
        <pc:spChg chg="mod">
          <ac:chgData name="shantanu ghate" userId="ee5939cf343cc541" providerId="LiveId" clId="{1E9FEA0F-E1FE-47E9-8EE3-C643CAD2E9E1}" dt="2023-04-02T18:06:22.641" v="3"/>
          <ac:spMkLst>
            <pc:docMk/>
            <pc:sldMk cId="4182443969" sldId="270"/>
            <ac:spMk id="453" creationId="{602D3AAB-592B-F8DA-C358-8D1DAF2D8BEA}"/>
          </ac:spMkLst>
        </pc:spChg>
        <pc:spChg chg="mod">
          <ac:chgData name="shantanu ghate" userId="ee5939cf343cc541" providerId="LiveId" clId="{1E9FEA0F-E1FE-47E9-8EE3-C643CAD2E9E1}" dt="2023-04-02T18:06:22.641" v="3"/>
          <ac:spMkLst>
            <pc:docMk/>
            <pc:sldMk cId="4182443969" sldId="270"/>
            <ac:spMk id="454" creationId="{881A7F7E-89C4-1ACB-7CE8-92A02EFBF72C}"/>
          </ac:spMkLst>
        </pc:spChg>
        <pc:spChg chg="mod">
          <ac:chgData name="shantanu ghate" userId="ee5939cf343cc541" providerId="LiveId" clId="{1E9FEA0F-E1FE-47E9-8EE3-C643CAD2E9E1}" dt="2023-04-02T18:06:22.641" v="3"/>
          <ac:spMkLst>
            <pc:docMk/>
            <pc:sldMk cId="4182443969" sldId="270"/>
            <ac:spMk id="455" creationId="{AD15BE88-D84C-AA99-6057-1575E3CAD9BC}"/>
          </ac:spMkLst>
        </pc:spChg>
        <pc:spChg chg="mod">
          <ac:chgData name="shantanu ghate" userId="ee5939cf343cc541" providerId="LiveId" clId="{1E9FEA0F-E1FE-47E9-8EE3-C643CAD2E9E1}" dt="2023-04-02T18:06:22.641" v="3"/>
          <ac:spMkLst>
            <pc:docMk/>
            <pc:sldMk cId="4182443969" sldId="270"/>
            <ac:spMk id="456" creationId="{FBCABD98-36B1-8422-8006-A9D49D57F1C1}"/>
          </ac:spMkLst>
        </pc:spChg>
        <pc:spChg chg="mod">
          <ac:chgData name="shantanu ghate" userId="ee5939cf343cc541" providerId="LiveId" clId="{1E9FEA0F-E1FE-47E9-8EE3-C643CAD2E9E1}" dt="2023-04-02T18:06:22.641" v="3"/>
          <ac:spMkLst>
            <pc:docMk/>
            <pc:sldMk cId="4182443969" sldId="270"/>
            <ac:spMk id="457" creationId="{5DC98B64-DE68-9B14-6E4F-450BD430C6BA}"/>
          </ac:spMkLst>
        </pc:spChg>
        <pc:spChg chg="mod">
          <ac:chgData name="shantanu ghate" userId="ee5939cf343cc541" providerId="LiveId" clId="{1E9FEA0F-E1FE-47E9-8EE3-C643CAD2E9E1}" dt="2023-04-02T18:06:22.641" v="3"/>
          <ac:spMkLst>
            <pc:docMk/>
            <pc:sldMk cId="4182443969" sldId="270"/>
            <ac:spMk id="458" creationId="{310CEA2E-E721-94ED-8CEF-F8B41A81C47D}"/>
          </ac:spMkLst>
        </pc:spChg>
        <pc:spChg chg="mod">
          <ac:chgData name="shantanu ghate" userId="ee5939cf343cc541" providerId="LiveId" clId="{1E9FEA0F-E1FE-47E9-8EE3-C643CAD2E9E1}" dt="2023-04-02T18:06:22.641" v="3"/>
          <ac:spMkLst>
            <pc:docMk/>
            <pc:sldMk cId="4182443969" sldId="270"/>
            <ac:spMk id="459" creationId="{2C7E8230-2AEA-CBBD-8DA8-90F29ED681C4}"/>
          </ac:spMkLst>
        </pc:spChg>
        <pc:spChg chg="mod">
          <ac:chgData name="shantanu ghate" userId="ee5939cf343cc541" providerId="LiveId" clId="{1E9FEA0F-E1FE-47E9-8EE3-C643CAD2E9E1}" dt="2023-04-02T18:06:22.641" v="3"/>
          <ac:spMkLst>
            <pc:docMk/>
            <pc:sldMk cId="4182443969" sldId="270"/>
            <ac:spMk id="460" creationId="{5CC04E70-5A5B-9C7F-BF59-C600F947D8AF}"/>
          </ac:spMkLst>
        </pc:spChg>
        <pc:spChg chg="mod">
          <ac:chgData name="shantanu ghate" userId="ee5939cf343cc541" providerId="LiveId" clId="{1E9FEA0F-E1FE-47E9-8EE3-C643CAD2E9E1}" dt="2023-04-02T18:06:22.641" v="3"/>
          <ac:spMkLst>
            <pc:docMk/>
            <pc:sldMk cId="4182443969" sldId="270"/>
            <ac:spMk id="461" creationId="{29252237-B6D8-9E3A-3BC3-FA09A990344A}"/>
          </ac:spMkLst>
        </pc:spChg>
        <pc:spChg chg="mod">
          <ac:chgData name="shantanu ghate" userId="ee5939cf343cc541" providerId="LiveId" clId="{1E9FEA0F-E1FE-47E9-8EE3-C643CAD2E9E1}" dt="2023-04-02T18:06:22.641" v="3"/>
          <ac:spMkLst>
            <pc:docMk/>
            <pc:sldMk cId="4182443969" sldId="270"/>
            <ac:spMk id="462" creationId="{A11748BE-0C2E-1DE2-43B0-04E9A3787915}"/>
          </ac:spMkLst>
        </pc:spChg>
        <pc:spChg chg="mod">
          <ac:chgData name="shantanu ghate" userId="ee5939cf343cc541" providerId="LiveId" clId="{1E9FEA0F-E1FE-47E9-8EE3-C643CAD2E9E1}" dt="2023-04-02T18:06:22.641" v="3"/>
          <ac:spMkLst>
            <pc:docMk/>
            <pc:sldMk cId="4182443969" sldId="270"/>
            <ac:spMk id="463" creationId="{BFCE841B-B02D-43C5-6B9E-CE8FB4048492}"/>
          </ac:spMkLst>
        </pc:spChg>
        <pc:spChg chg="mod">
          <ac:chgData name="shantanu ghate" userId="ee5939cf343cc541" providerId="LiveId" clId="{1E9FEA0F-E1FE-47E9-8EE3-C643CAD2E9E1}" dt="2023-04-02T18:06:22.641" v="3"/>
          <ac:spMkLst>
            <pc:docMk/>
            <pc:sldMk cId="4182443969" sldId="270"/>
            <ac:spMk id="464" creationId="{A15A04A2-DC02-D8AA-8888-A59148DA7F23}"/>
          </ac:spMkLst>
        </pc:spChg>
        <pc:spChg chg="mod">
          <ac:chgData name="shantanu ghate" userId="ee5939cf343cc541" providerId="LiveId" clId="{1E9FEA0F-E1FE-47E9-8EE3-C643CAD2E9E1}" dt="2023-04-02T18:06:22.641" v="3"/>
          <ac:spMkLst>
            <pc:docMk/>
            <pc:sldMk cId="4182443969" sldId="270"/>
            <ac:spMk id="465" creationId="{CA89907D-FEC1-B4A9-0061-68839CBD010C}"/>
          </ac:spMkLst>
        </pc:spChg>
        <pc:spChg chg="mod">
          <ac:chgData name="shantanu ghate" userId="ee5939cf343cc541" providerId="LiveId" clId="{1E9FEA0F-E1FE-47E9-8EE3-C643CAD2E9E1}" dt="2023-04-02T18:06:22.641" v="3"/>
          <ac:spMkLst>
            <pc:docMk/>
            <pc:sldMk cId="4182443969" sldId="270"/>
            <ac:spMk id="466" creationId="{95F5B447-ADE3-89B5-1868-876C35AD2F98}"/>
          </ac:spMkLst>
        </pc:spChg>
        <pc:spChg chg="mod">
          <ac:chgData name="shantanu ghate" userId="ee5939cf343cc541" providerId="LiveId" clId="{1E9FEA0F-E1FE-47E9-8EE3-C643CAD2E9E1}" dt="2023-04-02T18:06:22.641" v="3"/>
          <ac:spMkLst>
            <pc:docMk/>
            <pc:sldMk cId="4182443969" sldId="270"/>
            <ac:spMk id="467" creationId="{836247FE-3907-05D7-79C6-7AF04A616ECA}"/>
          </ac:spMkLst>
        </pc:spChg>
        <pc:spChg chg="mod">
          <ac:chgData name="shantanu ghate" userId="ee5939cf343cc541" providerId="LiveId" clId="{1E9FEA0F-E1FE-47E9-8EE3-C643CAD2E9E1}" dt="2023-04-02T18:06:22.641" v="3"/>
          <ac:spMkLst>
            <pc:docMk/>
            <pc:sldMk cId="4182443969" sldId="270"/>
            <ac:spMk id="468" creationId="{E808B29F-1CCA-B43C-D369-5420FCB44659}"/>
          </ac:spMkLst>
        </pc:spChg>
        <pc:spChg chg="mod">
          <ac:chgData name="shantanu ghate" userId="ee5939cf343cc541" providerId="LiveId" clId="{1E9FEA0F-E1FE-47E9-8EE3-C643CAD2E9E1}" dt="2023-04-02T18:06:22.641" v="3"/>
          <ac:spMkLst>
            <pc:docMk/>
            <pc:sldMk cId="4182443969" sldId="270"/>
            <ac:spMk id="469" creationId="{09529EC0-229F-395E-E3EA-81CE99ED781B}"/>
          </ac:spMkLst>
        </pc:spChg>
        <pc:spChg chg="mod">
          <ac:chgData name="shantanu ghate" userId="ee5939cf343cc541" providerId="LiveId" clId="{1E9FEA0F-E1FE-47E9-8EE3-C643CAD2E9E1}" dt="2023-04-02T18:06:22.641" v="3"/>
          <ac:spMkLst>
            <pc:docMk/>
            <pc:sldMk cId="4182443969" sldId="270"/>
            <ac:spMk id="470" creationId="{D900135E-6A27-8E84-2F50-4292FC1EB5DC}"/>
          </ac:spMkLst>
        </pc:spChg>
        <pc:spChg chg="mod">
          <ac:chgData name="shantanu ghate" userId="ee5939cf343cc541" providerId="LiveId" clId="{1E9FEA0F-E1FE-47E9-8EE3-C643CAD2E9E1}" dt="2023-04-02T18:06:22.641" v="3"/>
          <ac:spMkLst>
            <pc:docMk/>
            <pc:sldMk cId="4182443969" sldId="270"/>
            <ac:spMk id="471" creationId="{C42598A2-66C9-D089-CD42-7229AF55D168}"/>
          </ac:spMkLst>
        </pc:spChg>
        <pc:spChg chg="mod">
          <ac:chgData name="shantanu ghate" userId="ee5939cf343cc541" providerId="LiveId" clId="{1E9FEA0F-E1FE-47E9-8EE3-C643CAD2E9E1}" dt="2023-04-02T18:06:22.641" v="3"/>
          <ac:spMkLst>
            <pc:docMk/>
            <pc:sldMk cId="4182443969" sldId="270"/>
            <ac:spMk id="472" creationId="{421AFAB3-CB05-23E1-3B36-CFC49892C6BC}"/>
          </ac:spMkLst>
        </pc:spChg>
        <pc:spChg chg="mod">
          <ac:chgData name="shantanu ghate" userId="ee5939cf343cc541" providerId="LiveId" clId="{1E9FEA0F-E1FE-47E9-8EE3-C643CAD2E9E1}" dt="2023-04-02T18:06:22.641" v="3"/>
          <ac:spMkLst>
            <pc:docMk/>
            <pc:sldMk cId="4182443969" sldId="270"/>
            <ac:spMk id="473" creationId="{33BD7FEF-52AE-924A-B7D0-0EBA7EF51B13}"/>
          </ac:spMkLst>
        </pc:spChg>
        <pc:spChg chg="mod">
          <ac:chgData name="shantanu ghate" userId="ee5939cf343cc541" providerId="LiveId" clId="{1E9FEA0F-E1FE-47E9-8EE3-C643CAD2E9E1}" dt="2023-04-02T18:06:22.641" v="3"/>
          <ac:spMkLst>
            <pc:docMk/>
            <pc:sldMk cId="4182443969" sldId="270"/>
            <ac:spMk id="474" creationId="{9299DF8D-E926-99ED-B0B1-4DA83E0C6EBE}"/>
          </ac:spMkLst>
        </pc:spChg>
        <pc:spChg chg="mod">
          <ac:chgData name="shantanu ghate" userId="ee5939cf343cc541" providerId="LiveId" clId="{1E9FEA0F-E1FE-47E9-8EE3-C643CAD2E9E1}" dt="2023-04-02T18:06:22.641" v="3"/>
          <ac:spMkLst>
            <pc:docMk/>
            <pc:sldMk cId="4182443969" sldId="270"/>
            <ac:spMk id="475" creationId="{287DDF97-882E-6D32-7776-ABA107D3A94E}"/>
          </ac:spMkLst>
        </pc:spChg>
        <pc:spChg chg="mod">
          <ac:chgData name="shantanu ghate" userId="ee5939cf343cc541" providerId="LiveId" clId="{1E9FEA0F-E1FE-47E9-8EE3-C643CAD2E9E1}" dt="2023-04-02T18:06:22.641" v="3"/>
          <ac:spMkLst>
            <pc:docMk/>
            <pc:sldMk cId="4182443969" sldId="270"/>
            <ac:spMk id="476" creationId="{C853018F-5829-C063-FEE4-7AA596E65782}"/>
          </ac:spMkLst>
        </pc:spChg>
        <pc:spChg chg="mod">
          <ac:chgData name="shantanu ghate" userId="ee5939cf343cc541" providerId="LiveId" clId="{1E9FEA0F-E1FE-47E9-8EE3-C643CAD2E9E1}" dt="2023-04-02T18:06:22.641" v="3"/>
          <ac:spMkLst>
            <pc:docMk/>
            <pc:sldMk cId="4182443969" sldId="270"/>
            <ac:spMk id="477" creationId="{D5A97C76-86AF-2A3B-8727-2D2F47C1CECC}"/>
          </ac:spMkLst>
        </pc:spChg>
        <pc:spChg chg="mod">
          <ac:chgData name="shantanu ghate" userId="ee5939cf343cc541" providerId="LiveId" clId="{1E9FEA0F-E1FE-47E9-8EE3-C643CAD2E9E1}" dt="2023-04-02T18:06:22.641" v="3"/>
          <ac:spMkLst>
            <pc:docMk/>
            <pc:sldMk cId="4182443969" sldId="270"/>
            <ac:spMk id="478" creationId="{B75E11DC-4659-E6BD-72B2-46EE1ECA9D85}"/>
          </ac:spMkLst>
        </pc:spChg>
        <pc:spChg chg="mod">
          <ac:chgData name="shantanu ghate" userId="ee5939cf343cc541" providerId="LiveId" clId="{1E9FEA0F-E1FE-47E9-8EE3-C643CAD2E9E1}" dt="2023-04-02T18:06:22.641" v="3"/>
          <ac:spMkLst>
            <pc:docMk/>
            <pc:sldMk cId="4182443969" sldId="270"/>
            <ac:spMk id="479" creationId="{D3E562CC-4D59-0C26-A2C0-981D4320679E}"/>
          </ac:spMkLst>
        </pc:spChg>
        <pc:spChg chg="mod">
          <ac:chgData name="shantanu ghate" userId="ee5939cf343cc541" providerId="LiveId" clId="{1E9FEA0F-E1FE-47E9-8EE3-C643CAD2E9E1}" dt="2023-04-02T18:06:22.641" v="3"/>
          <ac:spMkLst>
            <pc:docMk/>
            <pc:sldMk cId="4182443969" sldId="270"/>
            <ac:spMk id="480" creationId="{DD15A7D1-10FF-A9CC-B499-7D9D52A8E5A7}"/>
          </ac:spMkLst>
        </pc:spChg>
        <pc:spChg chg="mod">
          <ac:chgData name="shantanu ghate" userId="ee5939cf343cc541" providerId="LiveId" clId="{1E9FEA0F-E1FE-47E9-8EE3-C643CAD2E9E1}" dt="2023-04-02T18:06:22.641" v="3"/>
          <ac:spMkLst>
            <pc:docMk/>
            <pc:sldMk cId="4182443969" sldId="270"/>
            <ac:spMk id="481" creationId="{74F8247E-AA43-EFC3-E83D-BE5B0555374E}"/>
          </ac:spMkLst>
        </pc:spChg>
        <pc:spChg chg="mod">
          <ac:chgData name="shantanu ghate" userId="ee5939cf343cc541" providerId="LiveId" clId="{1E9FEA0F-E1FE-47E9-8EE3-C643CAD2E9E1}" dt="2023-04-02T18:06:22.641" v="3"/>
          <ac:spMkLst>
            <pc:docMk/>
            <pc:sldMk cId="4182443969" sldId="270"/>
            <ac:spMk id="482" creationId="{71E53143-6655-86AD-FAC5-4466BA82B99E}"/>
          </ac:spMkLst>
        </pc:spChg>
        <pc:spChg chg="mod">
          <ac:chgData name="shantanu ghate" userId="ee5939cf343cc541" providerId="LiveId" clId="{1E9FEA0F-E1FE-47E9-8EE3-C643CAD2E9E1}" dt="2023-04-02T18:06:22.641" v="3"/>
          <ac:spMkLst>
            <pc:docMk/>
            <pc:sldMk cId="4182443969" sldId="270"/>
            <ac:spMk id="483" creationId="{48FDFC66-8C9B-86D1-1A88-1695B99F425A}"/>
          </ac:spMkLst>
        </pc:spChg>
        <pc:spChg chg="mod">
          <ac:chgData name="shantanu ghate" userId="ee5939cf343cc541" providerId="LiveId" clId="{1E9FEA0F-E1FE-47E9-8EE3-C643CAD2E9E1}" dt="2023-04-02T18:06:22.641" v="3"/>
          <ac:spMkLst>
            <pc:docMk/>
            <pc:sldMk cId="4182443969" sldId="270"/>
            <ac:spMk id="484" creationId="{55C0D319-F8C0-A32B-4829-4888D7C71314}"/>
          </ac:spMkLst>
        </pc:spChg>
        <pc:spChg chg="mod">
          <ac:chgData name="shantanu ghate" userId="ee5939cf343cc541" providerId="LiveId" clId="{1E9FEA0F-E1FE-47E9-8EE3-C643CAD2E9E1}" dt="2023-04-02T18:06:22.641" v="3"/>
          <ac:spMkLst>
            <pc:docMk/>
            <pc:sldMk cId="4182443969" sldId="270"/>
            <ac:spMk id="485" creationId="{40E8A2EB-0899-AB73-FF72-E5422F2B475C}"/>
          </ac:spMkLst>
        </pc:spChg>
        <pc:spChg chg="mod">
          <ac:chgData name="shantanu ghate" userId="ee5939cf343cc541" providerId="LiveId" clId="{1E9FEA0F-E1FE-47E9-8EE3-C643CAD2E9E1}" dt="2023-04-02T18:06:22.641" v="3"/>
          <ac:spMkLst>
            <pc:docMk/>
            <pc:sldMk cId="4182443969" sldId="270"/>
            <ac:spMk id="486" creationId="{390C4BB8-91DB-384E-28F8-02C8E8C1E99A}"/>
          </ac:spMkLst>
        </pc:spChg>
        <pc:spChg chg="mod">
          <ac:chgData name="shantanu ghate" userId="ee5939cf343cc541" providerId="LiveId" clId="{1E9FEA0F-E1FE-47E9-8EE3-C643CAD2E9E1}" dt="2023-04-02T18:06:22.641" v="3"/>
          <ac:spMkLst>
            <pc:docMk/>
            <pc:sldMk cId="4182443969" sldId="270"/>
            <ac:spMk id="487" creationId="{8FD30BF0-447B-D883-FFD9-08C178378B02}"/>
          </ac:spMkLst>
        </pc:spChg>
        <pc:spChg chg="mod">
          <ac:chgData name="shantanu ghate" userId="ee5939cf343cc541" providerId="LiveId" clId="{1E9FEA0F-E1FE-47E9-8EE3-C643CAD2E9E1}" dt="2023-04-02T18:06:22.641" v="3"/>
          <ac:spMkLst>
            <pc:docMk/>
            <pc:sldMk cId="4182443969" sldId="270"/>
            <ac:spMk id="488" creationId="{CFBEEEE9-9397-D3E0-1474-2781F088E866}"/>
          </ac:spMkLst>
        </pc:spChg>
        <pc:spChg chg="mod">
          <ac:chgData name="shantanu ghate" userId="ee5939cf343cc541" providerId="LiveId" clId="{1E9FEA0F-E1FE-47E9-8EE3-C643CAD2E9E1}" dt="2023-04-02T18:06:22.641" v="3"/>
          <ac:spMkLst>
            <pc:docMk/>
            <pc:sldMk cId="4182443969" sldId="270"/>
            <ac:spMk id="489" creationId="{0B5CE769-A257-4945-32AD-138D884761CF}"/>
          </ac:spMkLst>
        </pc:spChg>
        <pc:spChg chg="mod">
          <ac:chgData name="shantanu ghate" userId="ee5939cf343cc541" providerId="LiveId" clId="{1E9FEA0F-E1FE-47E9-8EE3-C643CAD2E9E1}" dt="2023-04-02T18:06:22.641" v="3"/>
          <ac:spMkLst>
            <pc:docMk/>
            <pc:sldMk cId="4182443969" sldId="270"/>
            <ac:spMk id="490" creationId="{3C3EDAC5-3ABA-A60E-A789-E1A4AD004A6C}"/>
          </ac:spMkLst>
        </pc:spChg>
        <pc:spChg chg="mod">
          <ac:chgData name="shantanu ghate" userId="ee5939cf343cc541" providerId="LiveId" clId="{1E9FEA0F-E1FE-47E9-8EE3-C643CAD2E9E1}" dt="2023-04-02T18:06:22.641" v="3"/>
          <ac:spMkLst>
            <pc:docMk/>
            <pc:sldMk cId="4182443969" sldId="270"/>
            <ac:spMk id="491" creationId="{8D2C161B-9A67-8FA0-9341-59DA097530F6}"/>
          </ac:spMkLst>
        </pc:spChg>
        <pc:spChg chg="mod">
          <ac:chgData name="shantanu ghate" userId="ee5939cf343cc541" providerId="LiveId" clId="{1E9FEA0F-E1FE-47E9-8EE3-C643CAD2E9E1}" dt="2023-04-02T18:06:22.641" v="3"/>
          <ac:spMkLst>
            <pc:docMk/>
            <pc:sldMk cId="4182443969" sldId="270"/>
            <ac:spMk id="492" creationId="{7E843C39-ADA5-C5C4-B7B2-F7CF7BD65E1A}"/>
          </ac:spMkLst>
        </pc:spChg>
        <pc:spChg chg="mod">
          <ac:chgData name="shantanu ghate" userId="ee5939cf343cc541" providerId="LiveId" clId="{1E9FEA0F-E1FE-47E9-8EE3-C643CAD2E9E1}" dt="2023-04-02T18:06:22.641" v="3"/>
          <ac:spMkLst>
            <pc:docMk/>
            <pc:sldMk cId="4182443969" sldId="270"/>
            <ac:spMk id="493" creationId="{05669DC9-EEF1-3A1B-C028-0AEB19F73522}"/>
          </ac:spMkLst>
        </pc:spChg>
        <pc:spChg chg="mod">
          <ac:chgData name="shantanu ghate" userId="ee5939cf343cc541" providerId="LiveId" clId="{1E9FEA0F-E1FE-47E9-8EE3-C643CAD2E9E1}" dt="2023-04-02T18:06:22.641" v="3"/>
          <ac:spMkLst>
            <pc:docMk/>
            <pc:sldMk cId="4182443969" sldId="270"/>
            <ac:spMk id="494" creationId="{F5597814-33CF-84D8-6A5C-2940D2DA7243}"/>
          </ac:spMkLst>
        </pc:spChg>
        <pc:spChg chg="mod">
          <ac:chgData name="shantanu ghate" userId="ee5939cf343cc541" providerId="LiveId" clId="{1E9FEA0F-E1FE-47E9-8EE3-C643CAD2E9E1}" dt="2023-04-02T18:06:22.641" v="3"/>
          <ac:spMkLst>
            <pc:docMk/>
            <pc:sldMk cId="4182443969" sldId="270"/>
            <ac:spMk id="495" creationId="{2A8CEDBA-E988-FE68-B485-D5731B79EBA9}"/>
          </ac:spMkLst>
        </pc:spChg>
        <pc:spChg chg="mod">
          <ac:chgData name="shantanu ghate" userId="ee5939cf343cc541" providerId="LiveId" clId="{1E9FEA0F-E1FE-47E9-8EE3-C643CAD2E9E1}" dt="2023-04-02T18:06:22.641" v="3"/>
          <ac:spMkLst>
            <pc:docMk/>
            <pc:sldMk cId="4182443969" sldId="270"/>
            <ac:spMk id="496" creationId="{513948BC-4A96-E8C0-EDFD-17305D31C281}"/>
          </ac:spMkLst>
        </pc:spChg>
        <pc:spChg chg="mod">
          <ac:chgData name="shantanu ghate" userId="ee5939cf343cc541" providerId="LiveId" clId="{1E9FEA0F-E1FE-47E9-8EE3-C643CAD2E9E1}" dt="2023-04-02T18:06:22.641" v="3"/>
          <ac:spMkLst>
            <pc:docMk/>
            <pc:sldMk cId="4182443969" sldId="270"/>
            <ac:spMk id="497" creationId="{4E04DD14-E4AB-B1FC-87C2-731786949D5D}"/>
          </ac:spMkLst>
        </pc:spChg>
        <pc:spChg chg="mod">
          <ac:chgData name="shantanu ghate" userId="ee5939cf343cc541" providerId="LiveId" clId="{1E9FEA0F-E1FE-47E9-8EE3-C643CAD2E9E1}" dt="2023-04-02T18:06:22.641" v="3"/>
          <ac:spMkLst>
            <pc:docMk/>
            <pc:sldMk cId="4182443969" sldId="270"/>
            <ac:spMk id="498" creationId="{883ACB78-91E9-64D5-6C8B-2F9776321BD8}"/>
          </ac:spMkLst>
        </pc:spChg>
        <pc:spChg chg="mod">
          <ac:chgData name="shantanu ghate" userId="ee5939cf343cc541" providerId="LiveId" clId="{1E9FEA0F-E1FE-47E9-8EE3-C643CAD2E9E1}" dt="2023-04-02T18:06:22.641" v="3"/>
          <ac:spMkLst>
            <pc:docMk/>
            <pc:sldMk cId="4182443969" sldId="270"/>
            <ac:spMk id="499" creationId="{DABCFCF7-7967-737A-F845-675A7247CCE1}"/>
          </ac:spMkLst>
        </pc:spChg>
        <pc:spChg chg="mod">
          <ac:chgData name="shantanu ghate" userId="ee5939cf343cc541" providerId="LiveId" clId="{1E9FEA0F-E1FE-47E9-8EE3-C643CAD2E9E1}" dt="2023-04-02T18:06:22.641" v="3"/>
          <ac:spMkLst>
            <pc:docMk/>
            <pc:sldMk cId="4182443969" sldId="270"/>
            <ac:spMk id="500" creationId="{43C4C69F-D052-0B00-AC67-15311EF41029}"/>
          </ac:spMkLst>
        </pc:spChg>
        <pc:spChg chg="mod">
          <ac:chgData name="shantanu ghate" userId="ee5939cf343cc541" providerId="LiveId" clId="{1E9FEA0F-E1FE-47E9-8EE3-C643CAD2E9E1}" dt="2023-04-02T18:06:22.641" v="3"/>
          <ac:spMkLst>
            <pc:docMk/>
            <pc:sldMk cId="4182443969" sldId="270"/>
            <ac:spMk id="501" creationId="{F7EAABE0-A2E1-55E2-5906-2DDEF1DA2DC2}"/>
          </ac:spMkLst>
        </pc:spChg>
        <pc:spChg chg="mod">
          <ac:chgData name="shantanu ghate" userId="ee5939cf343cc541" providerId="LiveId" clId="{1E9FEA0F-E1FE-47E9-8EE3-C643CAD2E9E1}" dt="2023-04-02T18:06:22.641" v="3"/>
          <ac:spMkLst>
            <pc:docMk/>
            <pc:sldMk cId="4182443969" sldId="270"/>
            <ac:spMk id="502" creationId="{2A23F1F6-7F0F-251E-1D53-DC9BF2746C5F}"/>
          </ac:spMkLst>
        </pc:spChg>
        <pc:spChg chg="mod">
          <ac:chgData name="shantanu ghate" userId="ee5939cf343cc541" providerId="LiveId" clId="{1E9FEA0F-E1FE-47E9-8EE3-C643CAD2E9E1}" dt="2023-04-02T18:06:22.641" v="3"/>
          <ac:spMkLst>
            <pc:docMk/>
            <pc:sldMk cId="4182443969" sldId="270"/>
            <ac:spMk id="503" creationId="{A602A7D9-5FED-883E-2A95-344DC80AE78C}"/>
          </ac:spMkLst>
        </pc:spChg>
        <pc:spChg chg="mod">
          <ac:chgData name="shantanu ghate" userId="ee5939cf343cc541" providerId="LiveId" clId="{1E9FEA0F-E1FE-47E9-8EE3-C643CAD2E9E1}" dt="2023-04-02T18:06:22.641" v="3"/>
          <ac:spMkLst>
            <pc:docMk/>
            <pc:sldMk cId="4182443969" sldId="270"/>
            <ac:spMk id="504" creationId="{1516AA06-3DA1-5806-09DF-1D069F1C4E69}"/>
          </ac:spMkLst>
        </pc:spChg>
        <pc:spChg chg="mod">
          <ac:chgData name="shantanu ghate" userId="ee5939cf343cc541" providerId="LiveId" clId="{1E9FEA0F-E1FE-47E9-8EE3-C643CAD2E9E1}" dt="2023-04-02T18:06:22.641" v="3"/>
          <ac:spMkLst>
            <pc:docMk/>
            <pc:sldMk cId="4182443969" sldId="270"/>
            <ac:spMk id="505" creationId="{C4048045-B2E2-4397-AEA0-5CE3DF334E5D}"/>
          </ac:spMkLst>
        </pc:spChg>
        <pc:spChg chg="mod">
          <ac:chgData name="shantanu ghate" userId="ee5939cf343cc541" providerId="LiveId" clId="{1E9FEA0F-E1FE-47E9-8EE3-C643CAD2E9E1}" dt="2023-04-02T18:06:22.641" v="3"/>
          <ac:spMkLst>
            <pc:docMk/>
            <pc:sldMk cId="4182443969" sldId="270"/>
            <ac:spMk id="506" creationId="{48CE36F6-4DCB-AD05-24FB-92BDD6298E31}"/>
          </ac:spMkLst>
        </pc:spChg>
        <pc:spChg chg="mod">
          <ac:chgData name="shantanu ghate" userId="ee5939cf343cc541" providerId="LiveId" clId="{1E9FEA0F-E1FE-47E9-8EE3-C643CAD2E9E1}" dt="2023-04-02T18:06:22.641" v="3"/>
          <ac:spMkLst>
            <pc:docMk/>
            <pc:sldMk cId="4182443969" sldId="270"/>
            <ac:spMk id="507" creationId="{49FCDAB6-37A2-711C-F69F-B4C8BAB211B4}"/>
          </ac:spMkLst>
        </pc:spChg>
        <pc:spChg chg="mod">
          <ac:chgData name="shantanu ghate" userId="ee5939cf343cc541" providerId="LiveId" clId="{1E9FEA0F-E1FE-47E9-8EE3-C643CAD2E9E1}" dt="2023-04-02T18:06:22.641" v="3"/>
          <ac:spMkLst>
            <pc:docMk/>
            <pc:sldMk cId="4182443969" sldId="270"/>
            <ac:spMk id="508" creationId="{75340E6A-6436-6940-3A7B-BDE166CBF066}"/>
          </ac:spMkLst>
        </pc:spChg>
        <pc:spChg chg="mod">
          <ac:chgData name="shantanu ghate" userId="ee5939cf343cc541" providerId="LiveId" clId="{1E9FEA0F-E1FE-47E9-8EE3-C643CAD2E9E1}" dt="2023-04-02T18:06:22.641" v="3"/>
          <ac:spMkLst>
            <pc:docMk/>
            <pc:sldMk cId="4182443969" sldId="270"/>
            <ac:spMk id="509" creationId="{61B10F72-5734-1B4C-9779-5A59B527A1DF}"/>
          </ac:spMkLst>
        </pc:spChg>
        <pc:spChg chg="mod">
          <ac:chgData name="shantanu ghate" userId="ee5939cf343cc541" providerId="LiveId" clId="{1E9FEA0F-E1FE-47E9-8EE3-C643CAD2E9E1}" dt="2023-04-02T18:06:22.641" v="3"/>
          <ac:spMkLst>
            <pc:docMk/>
            <pc:sldMk cId="4182443969" sldId="270"/>
            <ac:spMk id="510" creationId="{6AE7D853-3940-104F-5593-DBEE8A8DA390}"/>
          </ac:spMkLst>
        </pc:spChg>
        <pc:spChg chg="mod">
          <ac:chgData name="shantanu ghate" userId="ee5939cf343cc541" providerId="LiveId" clId="{1E9FEA0F-E1FE-47E9-8EE3-C643CAD2E9E1}" dt="2023-04-02T18:06:22.641" v="3"/>
          <ac:spMkLst>
            <pc:docMk/>
            <pc:sldMk cId="4182443969" sldId="270"/>
            <ac:spMk id="511" creationId="{35557A25-7A04-1873-A439-7551C633BBB8}"/>
          </ac:spMkLst>
        </pc:spChg>
        <pc:spChg chg="mod">
          <ac:chgData name="shantanu ghate" userId="ee5939cf343cc541" providerId="LiveId" clId="{1E9FEA0F-E1FE-47E9-8EE3-C643CAD2E9E1}" dt="2023-04-02T18:06:22.641" v="3"/>
          <ac:spMkLst>
            <pc:docMk/>
            <pc:sldMk cId="4182443969" sldId="270"/>
            <ac:spMk id="512" creationId="{AA6F096D-94A4-3171-D613-62B59C63270D}"/>
          </ac:spMkLst>
        </pc:spChg>
        <pc:spChg chg="mod">
          <ac:chgData name="shantanu ghate" userId="ee5939cf343cc541" providerId="LiveId" clId="{1E9FEA0F-E1FE-47E9-8EE3-C643CAD2E9E1}" dt="2023-04-02T18:06:22.641" v="3"/>
          <ac:spMkLst>
            <pc:docMk/>
            <pc:sldMk cId="4182443969" sldId="270"/>
            <ac:spMk id="513" creationId="{3CDE93FB-6706-5EDF-A4D9-C1AF4AC22954}"/>
          </ac:spMkLst>
        </pc:spChg>
        <pc:spChg chg="mod">
          <ac:chgData name="shantanu ghate" userId="ee5939cf343cc541" providerId="LiveId" clId="{1E9FEA0F-E1FE-47E9-8EE3-C643CAD2E9E1}" dt="2023-04-02T18:06:22.641" v="3"/>
          <ac:spMkLst>
            <pc:docMk/>
            <pc:sldMk cId="4182443969" sldId="270"/>
            <ac:spMk id="514" creationId="{42E8C709-7353-F70A-ECD4-7CF46E44D2ED}"/>
          </ac:spMkLst>
        </pc:spChg>
        <pc:spChg chg="mod">
          <ac:chgData name="shantanu ghate" userId="ee5939cf343cc541" providerId="LiveId" clId="{1E9FEA0F-E1FE-47E9-8EE3-C643CAD2E9E1}" dt="2023-04-02T18:06:22.641" v="3"/>
          <ac:spMkLst>
            <pc:docMk/>
            <pc:sldMk cId="4182443969" sldId="270"/>
            <ac:spMk id="515" creationId="{71DC9443-612D-F33D-D041-713049D4AA8F}"/>
          </ac:spMkLst>
        </pc:spChg>
        <pc:grpChg chg="add del mod">
          <ac:chgData name="shantanu ghate" userId="ee5939cf343cc541" providerId="LiveId" clId="{1E9FEA0F-E1FE-47E9-8EE3-C643CAD2E9E1}" dt="2023-04-02T18:06:37.662" v="8"/>
          <ac:grpSpMkLst>
            <pc:docMk/>
            <pc:sldMk cId="4182443969" sldId="270"/>
            <ac:grpSpMk id="3" creationId="{CFEC0771-8A27-1436-2026-59CB426304E3}"/>
          </ac:grpSpMkLst>
        </pc:grpChg>
      </pc:sldChg>
      <pc:sldChg chg="addSp delSp modSp new mod">
        <pc:chgData name="shantanu ghate" userId="ee5939cf343cc541" providerId="LiveId" clId="{1E9FEA0F-E1FE-47E9-8EE3-C643CAD2E9E1}" dt="2023-04-03T02:57:29" v="922" actId="1036"/>
        <pc:sldMkLst>
          <pc:docMk/>
          <pc:sldMk cId="2591580013" sldId="271"/>
        </pc:sldMkLst>
        <pc:spChg chg="add del mod">
          <ac:chgData name="shantanu ghate" userId="ee5939cf343cc541" providerId="LiveId" clId="{1E9FEA0F-E1FE-47E9-8EE3-C643CAD2E9E1}" dt="2023-04-03T02:45:13.300" v="773"/>
          <ac:spMkLst>
            <pc:docMk/>
            <pc:sldMk cId="2591580013" sldId="271"/>
            <ac:spMk id="2" creationId="{BB415697-B1BD-5925-CF31-B0B7C8420B0F}"/>
          </ac:spMkLst>
        </pc:spChg>
        <pc:spChg chg="add mod">
          <ac:chgData name="shantanu ghate" userId="ee5939cf343cc541" providerId="LiveId" clId="{1E9FEA0F-E1FE-47E9-8EE3-C643CAD2E9E1}" dt="2023-04-03T02:57:26.017" v="921" actId="1076"/>
          <ac:spMkLst>
            <pc:docMk/>
            <pc:sldMk cId="2591580013" sldId="271"/>
            <ac:spMk id="5" creationId="{1A39035C-F19A-67A4-0C04-71E0DD67DEEE}"/>
          </ac:spMkLst>
        </pc:spChg>
        <pc:picChg chg="add mod">
          <ac:chgData name="shantanu ghate" userId="ee5939cf343cc541" providerId="LiveId" clId="{1E9FEA0F-E1FE-47E9-8EE3-C643CAD2E9E1}" dt="2023-04-03T02:57:29" v="922" actId="1036"/>
          <ac:picMkLst>
            <pc:docMk/>
            <pc:sldMk cId="2591580013" sldId="271"/>
            <ac:picMk id="3" creationId="{738CBFCA-B359-BD64-F980-B1FF73D73E9D}"/>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ABC97-3199-4A13-ADA7-6411079A09A3}" type="doc">
      <dgm:prSet loTypeId="urn:microsoft.com/office/officeart/2005/8/layout/vList3" loCatId="picture" qsTypeId="urn:microsoft.com/office/officeart/2005/8/quickstyle/3d2" qsCatId="3D" csTypeId="urn:microsoft.com/office/officeart/2005/8/colors/accent1_2" csCatId="accent1" phldr="1"/>
      <dgm:spPr/>
    </dgm:pt>
    <dgm:pt modelId="{10A75E2F-101F-48DA-A112-BEE9B76AEDFD}">
      <dgm:prSet phldrT="[Text]" custT="1"/>
      <dgm:spPr/>
      <dgm:t>
        <a:bodyPr/>
        <a:lstStyle/>
        <a:p>
          <a:pPr algn="just"/>
          <a:r>
            <a:rPr lang="en-US" sz="1800" b="1" dirty="0">
              <a:latin typeface="Times New Roman" panose="02020603050405020304" pitchFamily="18" charset="0"/>
              <a:cs typeface="Times New Roman" panose="02020603050405020304" pitchFamily="18" charset="0"/>
            </a:rPr>
            <a:t>Input stock code to get the company information</a:t>
          </a:r>
          <a:r>
            <a:rPr lang="en-US" sz="2900" dirty="0"/>
            <a:t>.</a:t>
          </a:r>
          <a:endParaRPr lang="en-IN" sz="2900" dirty="0"/>
        </a:p>
      </dgm:t>
    </dgm:pt>
    <dgm:pt modelId="{137A99BE-179F-4B01-8218-943FC9D50ED7}" type="parTrans" cxnId="{2FB206F0-CC35-41F1-A749-BEA1E1EE579A}">
      <dgm:prSet/>
      <dgm:spPr/>
      <dgm:t>
        <a:bodyPr/>
        <a:lstStyle/>
        <a:p>
          <a:endParaRPr lang="en-IN"/>
        </a:p>
      </dgm:t>
    </dgm:pt>
    <dgm:pt modelId="{E5AD7C95-9292-4F2E-BF74-493C17D7CB08}" type="sibTrans" cxnId="{2FB206F0-CC35-41F1-A749-BEA1E1EE579A}">
      <dgm:prSet/>
      <dgm:spPr/>
      <dgm:t>
        <a:bodyPr/>
        <a:lstStyle/>
        <a:p>
          <a:endParaRPr lang="en-IN"/>
        </a:p>
      </dgm:t>
    </dgm:pt>
    <dgm:pt modelId="{E4822586-95CB-4B76-B04D-F6353826DC76}">
      <dgm:prSet phldrT="[Text]" custT="1"/>
      <dgm:spPr/>
      <dgm:t>
        <a:bodyPr/>
        <a:lstStyle/>
        <a:p>
          <a:pPr algn="just"/>
          <a:r>
            <a:rPr lang="en-US" sz="1800" b="1" dirty="0">
              <a:latin typeface="Times New Roman" panose="02020603050405020304" pitchFamily="18" charset="0"/>
              <a:cs typeface="Times New Roman" panose="02020603050405020304" pitchFamily="18" charset="0"/>
            </a:rPr>
            <a:t>Select date range to get stock price and estimated moving average plots</a:t>
          </a:r>
          <a:endParaRPr lang="en-IN" sz="1800" b="1" dirty="0">
            <a:latin typeface="Times New Roman" panose="02020603050405020304" pitchFamily="18" charset="0"/>
            <a:cs typeface="Times New Roman" panose="02020603050405020304" pitchFamily="18" charset="0"/>
          </a:endParaRPr>
        </a:p>
      </dgm:t>
    </dgm:pt>
    <dgm:pt modelId="{878D4524-EEC0-4E94-AA87-CB8C39C5AF31}" type="parTrans" cxnId="{FE502A87-F557-4EDF-BAAA-2C91DAC50140}">
      <dgm:prSet/>
      <dgm:spPr/>
      <dgm:t>
        <a:bodyPr/>
        <a:lstStyle/>
        <a:p>
          <a:endParaRPr lang="en-IN"/>
        </a:p>
      </dgm:t>
    </dgm:pt>
    <dgm:pt modelId="{D4018727-FC7E-4CF7-97E8-6D2CB1D74107}" type="sibTrans" cxnId="{FE502A87-F557-4EDF-BAAA-2C91DAC50140}">
      <dgm:prSet/>
      <dgm:spPr/>
      <dgm:t>
        <a:bodyPr/>
        <a:lstStyle/>
        <a:p>
          <a:endParaRPr lang="en-IN"/>
        </a:p>
      </dgm:t>
    </dgm:pt>
    <dgm:pt modelId="{ADD7A1CD-51C7-4F1D-8760-D195C7396B85}">
      <dgm:prSet phldrT="[Text]" custT="1"/>
      <dgm:spPr/>
      <dgm:t>
        <a:bodyPr/>
        <a:lstStyle/>
        <a:p>
          <a:pPr algn="just"/>
          <a:r>
            <a:rPr lang="en-US" sz="1800" b="1" dirty="0">
              <a:latin typeface="Times New Roman" panose="02020603050405020304" pitchFamily="18" charset="0"/>
              <a:cs typeface="Times New Roman" panose="02020603050405020304" pitchFamily="18" charset="0"/>
            </a:rPr>
            <a:t>Input number of days to get forecast</a:t>
          </a:r>
          <a:endParaRPr lang="en-IN" sz="1800" b="1" dirty="0">
            <a:latin typeface="Times New Roman" panose="02020603050405020304" pitchFamily="18" charset="0"/>
            <a:cs typeface="Times New Roman" panose="02020603050405020304" pitchFamily="18" charset="0"/>
          </a:endParaRPr>
        </a:p>
      </dgm:t>
    </dgm:pt>
    <dgm:pt modelId="{B6234F19-7EC4-4564-B6B1-25048F7FD529}" type="sibTrans" cxnId="{1447D50F-9DC0-425C-9721-7092C0F73B14}">
      <dgm:prSet/>
      <dgm:spPr/>
      <dgm:t>
        <a:bodyPr/>
        <a:lstStyle/>
        <a:p>
          <a:endParaRPr lang="en-IN"/>
        </a:p>
      </dgm:t>
    </dgm:pt>
    <dgm:pt modelId="{36E7DD06-B9EC-43D9-A53B-6B3F467271EC}" type="parTrans" cxnId="{1447D50F-9DC0-425C-9721-7092C0F73B14}">
      <dgm:prSet/>
      <dgm:spPr/>
      <dgm:t>
        <a:bodyPr/>
        <a:lstStyle/>
        <a:p>
          <a:endParaRPr lang="en-IN"/>
        </a:p>
      </dgm:t>
    </dgm:pt>
    <dgm:pt modelId="{A8D45970-4D73-4048-91A4-870CAA4BFB6A}">
      <dgm:prSet phldrT="[Text]" custT="1"/>
      <dgm:spPr/>
      <dgm:t>
        <a:bodyPr/>
        <a:lstStyle/>
        <a:p>
          <a:pPr algn="just"/>
          <a:r>
            <a:rPr lang="en-US" sz="1800" b="1" dirty="0">
              <a:latin typeface="Times New Roman" panose="02020603050405020304" pitchFamily="18" charset="0"/>
              <a:cs typeface="Times New Roman" panose="02020603050405020304" pitchFamily="18" charset="0"/>
            </a:rPr>
            <a:t>Deployment of model.</a:t>
          </a:r>
          <a:endParaRPr lang="en-IN" sz="1800" b="1" dirty="0">
            <a:latin typeface="Times New Roman" panose="02020603050405020304" pitchFamily="18" charset="0"/>
            <a:cs typeface="Times New Roman" panose="02020603050405020304" pitchFamily="18" charset="0"/>
          </a:endParaRPr>
        </a:p>
      </dgm:t>
    </dgm:pt>
    <dgm:pt modelId="{5FD38DA8-478C-4960-8D2C-37134037BF11}" type="parTrans" cxnId="{98384F27-D083-4B92-AAF6-99E330520494}">
      <dgm:prSet/>
      <dgm:spPr/>
      <dgm:t>
        <a:bodyPr/>
        <a:lstStyle/>
        <a:p>
          <a:endParaRPr lang="en-IN"/>
        </a:p>
      </dgm:t>
    </dgm:pt>
    <dgm:pt modelId="{1BE40F38-1B80-4F96-85F2-610DA7087AC3}" type="sibTrans" cxnId="{98384F27-D083-4B92-AAF6-99E330520494}">
      <dgm:prSet/>
      <dgm:spPr/>
      <dgm:t>
        <a:bodyPr/>
        <a:lstStyle/>
        <a:p>
          <a:endParaRPr lang="en-IN"/>
        </a:p>
      </dgm:t>
    </dgm:pt>
    <dgm:pt modelId="{FACB0FE7-5A02-4143-A98E-7EBF3C4D12E1}" type="pres">
      <dgm:prSet presAssocID="{B74ABC97-3199-4A13-ADA7-6411079A09A3}" presName="linearFlow" presStyleCnt="0">
        <dgm:presLayoutVars>
          <dgm:dir/>
          <dgm:resizeHandles val="exact"/>
        </dgm:presLayoutVars>
      </dgm:prSet>
      <dgm:spPr/>
    </dgm:pt>
    <dgm:pt modelId="{968223E0-84B0-4736-885A-E8B83A132069}" type="pres">
      <dgm:prSet presAssocID="{10A75E2F-101F-48DA-A112-BEE9B76AEDFD}" presName="composite" presStyleCnt="0"/>
      <dgm:spPr/>
    </dgm:pt>
    <dgm:pt modelId="{97ECEEC9-CE8F-4654-BC1E-34F316596C19}" type="pres">
      <dgm:prSet presAssocID="{10A75E2F-101F-48DA-A112-BEE9B76AEDFD}" presName="imgShp" presStyleLbl="fgImgPlace1" presStyleIdx="0" presStyleCnt="4" custLinFactNeighborX="2316" custLinFactNeighborY="-155"/>
      <dgm:spPr>
        <a:blipFill>
          <a:blip xmlns:r="http://schemas.openxmlformats.org/officeDocument/2006/relationships" r:embed="rId1"/>
          <a:srcRect/>
          <a:stretch>
            <a:fillRect/>
          </a:stretch>
        </a:blipFill>
      </dgm:spPr>
    </dgm:pt>
    <dgm:pt modelId="{4B48965D-295D-44AB-B014-49B831F4D2C8}" type="pres">
      <dgm:prSet presAssocID="{10A75E2F-101F-48DA-A112-BEE9B76AEDFD}" presName="txShp" presStyleLbl="node1" presStyleIdx="0" presStyleCnt="4">
        <dgm:presLayoutVars>
          <dgm:bulletEnabled val="1"/>
        </dgm:presLayoutVars>
      </dgm:prSet>
      <dgm:spPr/>
    </dgm:pt>
    <dgm:pt modelId="{FC57049E-2518-4EC6-BD45-0A6352147395}" type="pres">
      <dgm:prSet presAssocID="{E5AD7C95-9292-4F2E-BF74-493C17D7CB08}" presName="spacing" presStyleCnt="0"/>
      <dgm:spPr/>
    </dgm:pt>
    <dgm:pt modelId="{A61C7DDB-ABFE-4C31-BBB3-21D50F44FD12}" type="pres">
      <dgm:prSet presAssocID="{E4822586-95CB-4B76-B04D-F6353826DC76}" presName="composite" presStyleCnt="0"/>
      <dgm:spPr/>
    </dgm:pt>
    <dgm:pt modelId="{59F82A6C-72CB-4494-A39A-AA9C4ADE7E35}" type="pres">
      <dgm:prSet presAssocID="{E4822586-95CB-4B76-B04D-F6353826DC76}" presName="imgShp" presStyleLbl="fgImgPlace1" presStyleIdx="1" presStyleCnt="4"/>
      <dgm:spPr>
        <a:blipFill>
          <a:blip xmlns:r="http://schemas.openxmlformats.org/officeDocument/2006/relationships" r:embed="rId1"/>
          <a:srcRect/>
          <a:stretch>
            <a:fillRect/>
          </a:stretch>
        </a:blipFill>
      </dgm:spPr>
    </dgm:pt>
    <dgm:pt modelId="{8A24A294-C8B1-486C-956E-B0181660004C}" type="pres">
      <dgm:prSet presAssocID="{E4822586-95CB-4B76-B04D-F6353826DC76}" presName="txShp" presStyleLbl="node1" presStyleIdx="1" presStyleCnt="4">
        <dgm:presLayoutVars>
          <dgm:bulletEnabled val="1"/>
        </dgm:presLayoutVars>
      </dgm:prSet>
      <dgm:spPr/>
    </dgm:pt>
    <dgm:pt modelId="{CE72A143-A88E-4B99-A803-5F1E52AD9C36}" type="pres">
      <dgm:prSet presAssocID="{D4018727-FC7E-4CF7-97E8-6D2CB1D74107}" presName="spacing" presStyleCnt="0"/>
      <dgm:spPr/>
    </dgm:pt>
    <dgm:pt modelId="{F9862848-821F-495C-A713-7D9BD502E706}" type="pres">
      <dgm:prSet presAssocID="{ADD7A1CD-51C7-4F1D-8760-D195C7396B85}" presName="composite" presStyleCnt="0"/>
      <dgm:spPr/>
    </dgm:pt>
    <dgm:pt modelId="{2F79B48A-2B16-42F9-A90E-F095F0282B45}" type="pres">
      <dgm:prSet presAssocID="{ADD7A1CD-51C7-4F1D-8760-D195C7396B85}"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D94C5D4-14E4-4554-828A-BA732499B48C}" type="pres">
      <dgm:prSet presAssocID="{ADD7A1CD-51C7-4F1D-8760-D195C7396B85}" presName="txShp" presStyleLbl="node1" presStyleIdx="2" presStyleCnt="4">
        <dgm:presLayoutVars>
          <dgm:bulletEnabled val="1"/>
        </dgm:presLayoutVars>
      </dgm:prSet>
      <dgm:spPr/>
    </dgm:pt>
    <dgm:pt modelId="{19913C31-3FC6-41E7-8634-6668436B34DC}" type="pres">
      <dgm:prSet presAssocID="{B6234F19-7EC4-4564-B6B1-25048F7FD529}" presName="spacing" presStyleCnt="0"/>
      <dgm:spPr/>
    </dgm:pt>
    <dgm:pt modelId="{2CAB3967-AD0C-46A7-AF16-3DC80459554F}" type="pres">
      <dgm:prSet presAssocID="{A8D45970-4D73-4048-91A4-870CAA4BFB6A}" presName="composite" presStyleCnt="0"/>
      <dgm:spPr/>
    </dgm:pt>
    <dgm:pt modelId="{EC44A208-2878-4746-8253-10E02659874A}" type="pres">
      <dgm:prSet presAssocID="{A8D45970-4D73-4048-91A4-870CAA4BFB6A}" presName="imgShp" presStyleLbl="fgImgPlace1" presStyleIdx="3" presStyleCnt="4"/>
      <dgm:spPr>
        <a:blipFill>
          <a:blip xmlns:r="http://schemas.openxmlformats.org/officeDocument/2006/relationships" r:embed="rId1"/>
          <a:srcRect/>
          <a:stretch>
            <a:fillRect/>
          </a:stretch>
        </a:blipFill>
      </dgm:spPr>
    </dgm:pt>
    <dgm:pt modelId="{C7DCC83B-18B5-403D-BD36-C3DBB115DD9B}" type="pres">
      <dgm:prSet presAssocID="{A8D45970-4D73-4048-91A4-870CAA4BFB6A}" presName="txShp" presStyleLbl="node1" presStyleIdx="3" presStyleCnt="4">
        <dgm:presLayoutVars>
          <dgm:bulletEnabled val="1"/>
        </dgm:presLayoutVars>
      </dgm:prSet>
      <dgm:spPr/>
    </dgm:pt>
  </dgm:ptLst>
  <dgm:cxnLst>
    <dgm:cxn modelId="{1447D50F-9DC0-425C-9721-7092C0F73B14}" srcId="{B74ABC97-3199-4A13-ADA7-6411079A09A3}" destId="{ADD7A1CD-51C7-4F1D-8760-D195C7396B85}" srcOrd="2" destOrd="0" parTransId="{36E7DD06-B9EC-43D9-A53B-6B3F467271EC}" sibTransId="{B6234F19-7EC4-4564-B6B1-25048F7FD529}"/>
    <dgm:cxn modelId="{0D5A1E24-4F45-4D8C-A074-895D30B566DC}" type="presOf" srcId="{E4822586-95CB-4B76-B04D-F6353826DC76}" destId="{8A24A294-C8B1-486C-956E-B0181660004C}" srcOrd="0" destOrd="0" presId="urn:microsoft.com/office/officeart/2005/8/layout/vList3"/>
    <dgm:cxn modelId="{98384F27-D083-4B92-AAF6-99E330520494}" srcId="{B74ABC97-3199-4A13-ADA7-6411079A09A3}" destId="{A8D45970-4D73-4048-91A4-870CAA4BFB6A}" srcOrd="3" destOrd="0" parTransId="{5FD38DA8-478C-4960-8D2C-37134037BF11}" sibTransId="{1BE40F38-1B80-4F96-85F2-610DA7087AC3}"/>
    <dgm:cxn modelId="{D6BF605F-62E4-4463-91E7-E41D9CF35AA9}" type="presOf" srcId="{ADD7A1CD-51C7-4F1D-8760-D195C7396B85}" destId="{7D94C5D4-14E4-4554-828A-BA732499B48C}" srcOrd="0" destOrd="0" presId="urn:microsoft.com/office/officeart/2005/8/layout/vList3"/>
    <dgm:cxn modelId="{4FEE4D64-7238-49BB-B439-C11E2B4E51AA}" type="presOf" srcId="{10A75E2F-101F-48DA-A112-BEE9B76AEDFD}" destId="{4B48965D-295D-44AB-B014-49B831F4D2C8}" srcOrd="0" destOrd="0" presId="urn:microsoft.com/office/officeart/2005/8/layout/vList3"/>
    <dgm:cxn modelId="{A07F2C77-6CA0-48B4-B482-C22A813B7478}" type="presOf" srcId="{A8D45970-4D73-4048-91A4-870CAA4BFB6A}" destId="{C7DCC83B-18B5-403D-BD36-C3DBB115DD9B}" srcOrd="0" destOrd="0" presId="urn:microsoft.com/office/officeart/2005/8/layout/vList3"/>
    <dgm:cxn modelId="{FE502A87-F557-4EDF-BAAA-2C91DAC50140}" srcId="{B74ABC97-3199-4A13-ADA7-6411079A09A3}" destId="{E4822586-95CB-4B76-B04D-F6353826DC76}" srcOrd="1" destOrd="0" parTransId="{878D4524-EEC0-4E94-AA87-CB8C39C5AF31}" sibTransId="{D4018727-FC7E-4CF7-97E8-6D2CB1D74107}"/>
    <dgm:cxn modelId="{19E5CFB5-D88D-4BB3-8350-1ADA55F9D5B1}" type="presOf" srcId="{B74ABC97-3199-4A13-ADA7-6411079A09A3}" destId="{FACB0FE7-5A02-4143-A98E-7EBF3C4D12E1}" srcOrd="0" destOrd="0" presId="urn:microsoft.com/office/officeart/2005/8/layout/vList3"/>
    <dgm:cxn modelId="{2FB206F0-CC35-41F1-A749-BEA1E1EE579A}" srcId="{B74ABC97-3199-4A13-ADA7-6411079A09A3}" destId="{10A75E2F-101F-48DA-A112-BEE9B76AEDFD}" srcOrd="0" destOrd="0" parTransId="{137A99BE-179F-4B01-8218-943FC9D50ED7}" sibTransId="{E5AD7C95-9292-4F2E-BF74-493C17D7CB08}"/>
    <dgm:cxn modelId="{A2D361EE-34AD-489D-8369-C96841624CB9}" type="presParOf" srcId="{FACB0FE7-5A02-4143-A98E-7EBF3C4D12E1}" destId="{968223E0-84B0-4736-885A-E8B83A132069}" srcOrd="0" destOrd="0" presId="urn:microsoft.com/office/officeart/2005/8/layout/vList3"/>
    <dgm:cxn modelId="{033B8703-C976-41C4-91FA-5F315B08AEBC}" type="presParOf" srcId="{968223E0-84B0-4736-885A-E8B83A132069}" destId="{97ECEEC9-CE8F-4654-BC1E-34F316596C19}" srcOrd="0" destOrd="0" presId="urn:microsoft.com/office/officeart/2005/8/layout/vList3"/>
    <dgm:cxn modelId="{2D4324D3-E89C-4429-83B0-0242B5CABF38}" type="presParOf" srcId="{968223E0-84B0-4736-885A-E8B83A132069}" destId="{4B48965D-295D-44AB-B014-49B831F4D2C8}" srcOrd="1" destOrd="0" presId="urn:microsoft.com/office/officeart/2005/8/layout/vList3"/>
    <dgm:cxn modelId="{D2AE2A9D-4B14-4852-961D-3D9028A8DF84}" type="presParOf" srcId="{FACB0FE7-5A02-4143-A98E-7EBF3C4D12E1}" destId="{FC57049E-2518-4EC6-BD45-0A6352147395}" srcOrd="1" destOrd="0" presId="urn:microsoft.com/office/officeart/2005/8/layout/vList3"/>
    <dgm:cxn modelId="{26A7BFD1-837A-4F71-B314-ED454F4D9970}" type="presParOf" srcId="{FACB0FE7-5A02-4143-A98E-7EBF3C4D12E1}" destId="{A61C7DDB-ABFE-4C31-BBB3-21D50F44FD12}" srcOrd="2" destOrd="0" presId="urn:microsoft.com/office/officeart/2005/8/layout/vList3"/>
    <dgm:cxn modelId="{5B216219-940C-487A-A1AB-D617C4039244}" type="presParOf" srcId="{A61C7DDB-ABFE-4C31-BBB3-21D50F44FD12}" destId="{59F82A6C-72CB-4494-A39A-AA9C4ADE7E35}" srcOrd="0" destOrd="0" presId="urn:microsoft.com/office/officeart/2005/8/layout/vList3"/>
    <dgm:cxn modelId="{8B9E8DD9-215A-4FBC-8306-D7EBC6DFD99B}" type="presParOf" srcId="{A61C7DDB-ABFE-4C31-BBB3-21D50F44FD12}" destId="{8A24A294-C8B1-486C-956E-B0181660004C}" srcOrd="1" destOrd="0" presId="urn:microsoft.com/office/officeart/2005/8/layout/vList3"/>
    <dgm:cxn modelId="{BFC6F0E2-85C7-41AA-9E9C-90A55E939B83}" type="presParOf" srcId="{FACB0FE7-5A02-4143-A98E-7EBF3C4D12E1}" destId="{CE72A143-A88E-4B99-A803-5F1E52AD9C36}" srcOrd="3" destOrd="0" presId="urn:microsoft.com/office/officeart/2005/8/layout/vList3"/>
    <dgm:cxn modelId="{179B84B8-6801-40CB-9065-FF4DE5C90363}" type="presParOf" srcId="{FACB0FE7-5A02-4143-A98E-7EBF3C4D12E1}" destId="{F9862848-821F-495C-A713-7D9BD502E706}" srcOrd="4" destOrd="0" presId="urn:microsoft.com/office/officeart/2005/8/layout/vList3"/>
    <dgm:cxn modelId="{1AA7828F-176E-4856-B2D4-66F75707A0AA}" type="presParOf" srcId="{F9862848-821F-495C-A713-7D9BD502E706}" destId="{2F79B48A-2B16-42F9-A90E-F095F0282B45}" srcOrd="0" destOrd="0" presId="urn:microsoft.com/office/officeart/2005/8/layout/vList3"/>
    <dgm:cxn modelId="{02A84864-0EC1-4A24-98F4-234BDC871CFA}" type="presParOf" srcId="{F9862848-821F-495C-A713-7D9BD502E706}" destId="{7D94C5D4-14E4-4554-828A-BA732499B48C}" srcOrd="1" destOrd="0" presId="urn:microsoft.com/office/officeart/2005/8/layout/vList3"/>
    <dgm:cxn modelId="{104BE7A2-A8EA-4AEF-8AEC-F2EBB68C6704}" type="presParOf" srcId="{FACB0FE7-5A02-4143-A98E-7EBF3C4D12E1}" destId="{19913C31-3FC6-41E7-8634-6668436B34DC}" srcOrd="5" destOrd="0" presId="urn:microsoft.com/office/officeart/2005/8/layout/vList3"/>
    <dgm:cxn modelId="{B4E3A765-FA2F-47E2-A66F-E8480BE67950}" type="presParOf" srcId="{FACB0FE7-5A02-4143-A98E-7EBF3C4D12E1}" destId="{2CAB3967-AD0C-46A7-AF16-3DC80459554F}" srcOrd="6" destOrd="0" presId="urn:microsoft.com/office/officeart/2005/8/layout/vList3"/>
    <dgm:cxn modelId="{84DB9B1D-F88F-4C19-A436-7031106153A4}" type="presParOf" srcId="{2CAB3967-AD0C-46A7-AF16-3DC80459554F}" destId="{EC44A208-2878-4746-8253-10E02659874A}" srcOrd="0" destOrd="0" presId="urn:microsoft.com/office/officeart/2005/8/layout/vList3"/>
    <dgm:cxn modelId="{42EAAE1F-5FBD-4A81-8040-26072EE93D68}" type="presParOf" srcId="{2CAB3967-AD0C-46A7-AF16-3DC80459554F}" destId="{C7DCC83B-18B5-403D-BD36-C3DBB115DD9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8965D-295D-44AB-B014-49B831F4D2C8}">
      <dsp:nvSpPr>
        <dsp:cNvPr id="0" name=""/>
        <dsp:cNvSpPr/>
      </dsp:nvSpPr>
      <dsp:spPr>
        <a:xfrm rot="10800000">
          <a:off x="1627495" y="59"/>
          <a:ext cx="5472684" cy="99615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9275"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Input stock code to get the company information</a:t>
          </a:r>
          <a:r>
            <a:rPr lang="en-US" sz="2900" kern="1200" dirty="0"/>
            <a:t>.</a:t>
          </a:r>
          <a:endParaRPr lang="en-IN" sz="2900" kern="1200" dirty="0"/>
        </a:p>
      </dsp:txBody>
      <dsp:txXfrm rot="10800000">
        <a:off x="1876533" y="59"/>
        <a:ext cx="5223646" cy="996151"/>
      </dsp:txXfrm>
    </dsp:sp>
    <dsp:sp modelId="{97ECEEC9-CE8F-4654-BC1E-34F316596C19}">
      <dsp:nvSpPr>
        <dsp:cNvPr id="0" name=""/>
        <dsp:cNvSpPr/>
      </dsp:nvSpPr>
      <dsp:spPr>
        <a:xfrm>
          <a:off x="1152491" y="0"/>
          <a:ext cx="996151" cy="996151"/>
        </a:xfrm>
        <a:prstGeom prst="ellipse">
          <a:avLst/>
        </a:prstGeom>
        <a:blipFill>
          <a:blip xmlns:r="http://schemas.openxmlformats.org/officeDocument/2006/relationships" r:embed="rId1"/>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A24A294-C8B1-486C-956E-B0181660004C}">
      <dsp:nvSpPr>
        <dsp:cNvPr id="0" name=""/>
        <dsp:cNvSpPr/>
      </dsp:nvSpPr>
      <dsp:spPr>
        <a:xfrm rot="10800000">
          <a:off x="1627495" y="1293569"/>
          <a:ext cx="5472684" cy="99615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9275"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Select date range to get stock price and estimated moving average plots</a:t>
          </a:r>
          <a:endParaRPr lang="en-IN" sz="1800" b="1" kern="1200" dirty="0">
            <a:latin typeface="Times New Roman" panose="02020603050405020304" pitchFamily="18" charset="0"/>
            <a:cs typeface="Times New Roman" panose="02020603050405020304" pitchFamily="18" charset="0"/>
          </a:endParaRPr>
        </a:p>
      </dsp:txBody>
      <dsp:txXfrm rot="10800000">
        <a:off x="1876533" y="1293569"/>
        <a:ext cx="5223646" cy="996151"/>
      </dsp:txXfrm>
    </dsp:sp>
    <dsp:sp modelId="{59F82A6C-72CB-4494-A39A-AA9C4ADE7E35}">
      <dsp:nvSpPr>
        <dsp:cNvPr id="0" name=""/>
        <dsp:cNvSpPr/>
      </dsp:nvSpPr>
      <dsp:spPr>
        <a:xfrm>
          <a:off x="1129420" y="1293569"/>
          <a:ext cx="996151" cy="996151"/>
        </a:xfrm>
        <a:prstGeom prst="ellipse">
          <a:avLst/>
        </a:prstGeom>
        <a:blipFill>
          <a:blip xmlns:r="http://schemas.openxmlformats.org/officeDocument/2006/relationships" r:embed="rId1"/>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D94C5D4-14E4-4554-828A-BA732499B48C}">
      <dsp:nvSpPr>
        <dsp:cNvPr id="0" name=""/>
        <dsp:cNvSpPr/>
      </dsp:nvSpPr>
      <dsp:spPr>
        <a:xfrm rot="10800000">
          <a:off x="1627495" y="2587079"/>
          <a:ext cx="5472684" cy="99615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9275"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Input number of days to get forecast</a:t>
          </a:r>
          <a:endParaRPr lang="en-IN" sz="1800" b="1" kern="1200" dirty="0">
            <a:latin typeface="Times New Roman" panose="02020603050405020304" pitchFamily="18" charset="0"/>
            <a:cs typeface="Times New Roman" panose="02020603050405020304" pitchFamily="18" charset="0"/>
          </a:endParaRPr>
        </a:p>
      </dsp:txBody>
      <dsp:txXfrm rot="10800000">
        <a:off x="1876533" y="2587079"/>
        <a:ext cx="5223646" cy="996151"/>
      </dsp:txXfrm>
    </dsp:sp>
    <dsp:sp modelId="{2F79B48A-2B16-42F9-A90E-F095F0282B45}">
      <dsp:nvSpPr>
        <dsp:cNvPr id="0" name=""/>
        <dsp:cNvSpPr/>
      </dsp:nvSpPr>
      <dsp:spPr>
        <a:xfrm>
          <a:off x="1129420" y="2587079"/>
          <a:ext cx="996151" cy="99615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7DCC83B-18B5-403D-BD36-C3DBB115DD9B}">
      <dsp:nvSpPr>
        <dsp:cNvPr id="0" name=""/>
        <dsp:cNvSpPr/>
      </dsp:nvSpPr>
      <dsp:spPr>
        <a:xfrm rot="10800000">
          <a:off x="1627495" y="3880589"/>
          <a:ext cx="5472684" cy="99615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9275"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Deployment of model.</a:t>
          </a:r>
          <a:endParaRPr lang="en-IN" sz="1800" b="1" kern="1200" dirty="0">
            <a:latin typeface="Times New Roman" panose="02020603050405020304" pitchFamily="18" charset="0"/>
            <a:cs typeface="Times New Roman" panose="02020603050405020304" pitchFamily="18" charset="0"/>
          </a:endParaRPr>
        </a:p>
      </dsp:txBody>
      <dsp:txXfrm rot="10800000">
        <a:off x="1876533" y="3880589"/>
        <a:ext cx="5223646" cy="996151"/>
      </dsp:txXfrm>
    </dsp:sp>
    <dsp:sp modelId="{EC44A208-2878-4746-8253-10E02659874A}">
      <dsp:nvSpPr>
        <dsp:cNvPr id="0" name=""/>
        <dsp:cNvSpPr/>
      </dsp:nvSpPr>
      <dsp:spPr>
        <a:xfrm>
          <a:off x="1129420" y="3880589"/>
          <a:ext cx="996151" cy="996151"/>
        </a:xfrm>
        <a:prstGeom prst="ellipse">
          <a:avLst/>
        </a:prstGeom>
        <a:blipFill>
          <a:blip xmlns:r="http://schemas.openxmlformats.org/officeDocument/2006/relationships" r:embed="rId1"/>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3383406" y="218643"/>
            <a:ext cx="5425186" cy="574675"/>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29678" y="1114552"/>
            <a:ext cx="10339070" cy="46120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60" y="179831"/>
            <a:ext cx="1499616" cy="1499616"/>
          </a:xfrm>
          <a:prstGeom prst="rect">
            <a:avLst/>
          </a:prstGeom>
        </p:spPr>
      </p:pic>
      <p:sp>
        <p:nvSpPr>
          <p:cNvPr id="3" name="object 3"/>
          <p:cNvSpPr txBox="1"/>
          <p:nvPr/>
        </p:nvSpPr>
        <p:spPr>
          <a:xfrm>
            <a:off x="1905000" y="304800"/>
            <a:ext cx="8972427" cy="5856090"/>
          </a:xfrm>
          <a:prstGeom prst="rect">
            <a:avLst/>
          </a:prstGeom>
        </p:spPr>
        <p:txBody>
          <a:bodyPr vert="horz" wrap="square" lIns="0" tIns="13335" rIns="0" bIns="0" rtlCol="0">
            <a:spAutoFit/>
          </a:bodyPr>
          <a:lstStyle/>
          <a:p>
            <a:pPr marL="975360">
              <a:lnSpc>
                <a:spcPct val="100000"/>
              </a:lnSpc>
              <a:spcBef>
                <a:spcPts val="105"/>
              </a:spcBef>
            </a:pPr>
            <a:r>
              <a:rPr lang="en-US" sz="1600" spc="-10" dirty="0">
                <a:latin typeface="Times New Roman"/>
                <a:cs typeface="Times New Roman"/>
              </a:rPr>
              <a:t>            </a:t>
            </a:r>
            <a:r>
              <a:rPr sz="1600" spc="-10" dirty="0">
                <a:latin typeface="Times New Roman"/>
                <a:cs typeface="Times New Roman"/>
              </a:rPr>
              <a:t>Late</a:t>
            </a:r>
            <a:r>
              <a:rPr sz="1600" spc="15" dirty="0">
                <a:latin typeface="Times New Roman"/>
                <a:cs typeface="Times New Roman"/>
              </a:rPr>
              <a:t> </a:t>
            </a:r>
            <a:r>
              <a:rPr sz="1600" dirty="0">
                <a:latin typeface="Times New Roman"/>
                <a:cs typeface="Times New Roman"/>
              </a:rPr>
              <a:t>Purushottam</a:t>
            </a:r>
            <a:r>
              <a:rPr sz="1600" spc="-35" dirty="0">
                <a:latin typeface="Times New Roman"/>
                <a:cs typeface="Times New Roman"/>
              </a:rPr>
              <a:t> </a:t>
            </a:r>
            <a:r>
              <a:rPr sz="1600" spc="-5" dirty="0">
                <a:latin typeface="Times New Roman"/>
                <a:cs typeface="Times New Roman"/>
              </a:rPr>
              <a:t>Hari</a:t>
            </a:r>
            <a:r>
              <a:rPr sz="1600" dirty="0">
                <a:latin typeface="Times New Roman"/>
                <a:cs typeface="Times New Roman"/>
              </a:rPr>
              <a:t> </a:t>
            </a:r>
            <a:r>
              <a:rPr sz="1600" spc="-5" dirty="0">
                <a:latin typeface="Times New Roman"/>
                <a:cs typeface="Times New Roman"/>
              </a:rPr>
              <a:t>(Ganesh)</a:t>
            </a:r>
            <a:r>
              <a:rPr sz="1600" spc="30" dirty="0">
                <a:latin typeface="Times New Roman"/>
                <a:cs typeface="Times New Roman"/>
              </a:rPr>
              <a:t> </a:t>
            </a:r>
            <a:r>
              <a:rPr sz="1600" dirty="0">
                <a:latin typeface="Times New Roman"/>
                <a:cs typeface="Times New Roman"/>
              </a:rPr>
              <a:t>Patil</a:t>
            </a:r>
            <a:r>
              <a:rPr sz="1600" spc="-25" dirty="0">
                <a:latin typeface="Times New Roman"/>
                <a:cs typeface="Times New Roman"/>
              </a:rPr>
              <a:t> </a:t>
            </a:r>
            <a:r>
              <a:rPr sz="1600" dirty="0">
                <a:latin typeface="Times New Roman"/>
                <a:cs typeface="Times New Roman"/>
              </a:rPr>
              <a:t>Shikshan</a:t>
            </a:r>
            <a:r>
              <a:rPr sz="1600" spc="-45" dirty="0">
                <a:latin typeface="Times New Roman"/>
                <a:cs typeface="Times New Roman"/>
              </a:rPr>
              <a:t> </a:t>
            </a:r>
            <a:r>
              <a:rPr sz="1600" spc="-10" dirty="0">
                <a:latin typeface="Times New Roman"/>
                <a:cs typeface="Times New Roman"/>
              </a:rPr>
              <a:t>Sanstha’s</a:t>
            </a:r>
            <a:endParaRPr sz="1600" dirty="0">
              <a:latin typeface="Times New Roman"/>
              <a:cs typeface="Times New Roman"/>
            </a:endParaRPr>
          </a:p>
          <a:p>
            <a:pPr marR="1115695" algn="ctr">
              <a:lnSpc>
                <a:spcPct val="100000"/>
              </a:lnSpc>
              <a:spcBef>
                <a:spcPts val="100"/>
              </a:spcBef>
            </a:pPr>
            <a:r>
              <a:rPr lang="en-US" sz="2200" b="1" spc="5" dirty="0">
                <a:latin typeface="Times New Roman"/>
                <a:cs typeface="Times New Roman"/>
              </a:rPr>
              <a:t>    </a:t>
            </a:r>
            <a:r>
              <a:rPr sz="2200" b="1" spc="5" dirty="0" err="1">
                <a:latin typeface="Times New Roman"/>
                <a:cs typeface="Times New Roman"/>
              </a:rPr>
              <a:t>Mauli</a:t>
            </a:r>
            <a:r>
              <a:rPr sz="2200" b="1" spc="-50" dirty="0">
                <a:latin typeface="Times New Roman"/>
                <a:cs typeface="Times New Roman"/>
              </a:rPr>
              <a:t> </a:t>
            </a:r>
            <a:r>
              <a:rPr sz="2200" b="1" spc="-10" dirty="0">
                <a:latin typeface="Times New Roman"/>
                <a:cs typeface="Times New Roman"/>
              </a:rPr>
              <a:t>Group</a:t>
            </a:r>
            <a:r>
              <a:rPr sz="2200" b="1" spc="-25" dirty="0">
                <a:latin typeface="Times New Roman"/>
                <a:cs typeface="Times New Roman"/>
              </a:rPr>
              <a:t> </a:t>
            </a:r>
            <a:r>
              <a:rPr sz="2200" b="1" dirty="0">
                <a:latin typeface="Times New Roman"/>
                <a:cs typeface="Times New Roman"/>
              </a:rPr>
              <a:t>of</a:t>
            </a:r>
            <a:r>
              <a:rPr sz="2200" b="1" spc="-5" dirty="0">
                <a:latin typeface="Times New Roman"/>
                <a:cs typeface="Times New Roman"/>
              </a:rPr>
              <a:t> Institution’s</a:t>
            </a:r>
            <a:r>
              <a:rPr lang="en-US" sz="2200" spc="-5" dirty="0">
                <a:latin typeface="Times New Roman"/>
                <a:cs typeface="Times New Roman"/>
              </a:rPr>
              <a:t> </a:t>
            </a:r>
          </a:p>
          <a:p>
            <a:pPr marR="1115695" algn="ctr">
              <a:lnSpc>
                <a:spcPct val="100000"/>
              </a:lnSpc>
              <a:spcBef>
                <a:spcPts val="100"/>
              </a:spcBef>
            </a:pPr>
            <a:r>
              <a:rPr lang="en-US" sz="2200" b="1" dirty="0">
                <a:latin typeface="Times New Roman"/>
                <a:cs typeface="Times New Roman"/>
              </a:rPr>
              <a:t>    </a:t>
            </a:r>
            <a:r>
              <a:rPr sz="2200" b="1" dirty="0">
                <a:latin typeface="Times New Roman"/>
                <a:cs typeface="Times New Roman"/>
              </a:rPr>
              <a:t>College</a:t>
            </a:r>
            <a:r>
              <a:rPr sz="2200" b="1" spc="-40" dirty="0">
                <a:latin typeface="Times New Roman"/>
                <a:cs typeface="Times New Roman"/>
              </a:rPr>
              <a:t> </a:t>
            </a:r>
            <a:r>
              <a:rPr sz="2200" b="1" dirty="0">
                <a:latin typeface="Times New Roman"/>
                <a:cs typeface="Times New Roman"/>
              </a:rPr>
              <a:t>of</a:t>
            </a:r>
            <a:r>
              <a:rPr sz="2200" b="1" spc="10" dirty="0">
                <a:latin typeface="Times New Roman"/>
                <a:cs typeface="Times New Roman"/>
              </a:rPr>
              <a:t> </a:t>
            </a:r>
            <a:r>
              <a:rPr sz="2200" b="1" dirty="0">
                <a:latin typeface="Times New Roman"/>
                <a:cs typeface="Times New Roman"/>
              </a:rPr>
              <a:t>Engineering</a:t>
            </a:r>
            <a:r>
              <a:rPr sz="2200" b="1" spc="-70" dirty="0">
                <a:latin typeface="Times New Roman"/>
                <a:cs typeface="Times New Roman"/>
              </a:rPr>
              <a:t> </a:t>
            </a:r>
            <a:r>
              <a:rPr sz="2200" b="1" dirty="0">
                <a:latin typeface="Times New Roman"/>
                <a:cs typeface="Times New Roman"/>
              </a:rPr>
              <a:t>and</a:t>
            </a:r>
            <a:r>
              <a:rPr sz="2200" b="1" spc="-50" dirty="0">
                <a:latin typeface="Times New Roman"/>
                <a:cs typeface="Times New Roman"/>
              </a:rPr>
              <a:t> </a:t>
            </a:r>
            <a:r>
              <a:rPr sz="2200" b="1" spc="-20" dirty="0">
                <a:latin typeface="Times New Roman"/>
                <a:cs typeface="Times New Roman"/>
              </a:rPr>
              <a:t>Technology</a:t>
            </a:r>
            <a:r>
              <a:rPr sz="2200" b="1" spc="-45" dirty="0">
                <a:latin typeface="Times New Roman"/>
                <a:cs typeface="Times New Roman"/>
              </a:rPr>
              <a:t> </a:t>
            </a:r>
            <a:r>
              <a:rPr sz="2200" b="1" dirty="0">
                <a:latin typeface="Times New Roman"/>
                <a:cs typeface="Times New Roman"/>
              </a:rPr>
              <a:t>Shegaon.</a:t>
            </a:r>
            <a:endParaRPr sz="2200" dirty="0">
              <a:latin typeface="Times New Roman"/>
              <a:cs typeface="Times New Roman"/>
            </a:endParaRPr>
          </a:p>
          <a:p>
            <a:pPr>
              <a:lnSpc>
                <a:spcPct val="100000"/>
              </a:lnSpc>
              <a:spcBef>
                <a:spcPts val="15"/>
              </a:spcBef>
            </a:pPr>
            <a:endParaRPr sz="2750" dirty="0">
              <a:latin typeface="Times New Roman"/>
              <a:cs typeface="Times New Roman"/>
            </a:endParaRPr>
          </a:p>
          <a:p>
            <a:pPr marR="1081405" algn="ctr">
              <a:lnSpc>
                <a:spcPct val="100000"/>
              </a:lnSpc>
            </a:pPr>
            <a:r>
              <a:rPr sz="2000" dirty="0">
                <a:latin typeface="Times New Roman"/>
                <a:cs typeface="Times New Roman"/>
              </a:rPr>
              <a:t>Project</a:t>
            </a:r>
            <a:r>
              <a:rPr sz="2000" spc="-90" dirty="0">
                <a:latin typeface="Times New Roman"/>
                <a:cs typeface="Times New Roman"/>
              </a:rPr>
              <a:t> </a:t>
            </a:r>
            <a:r>
              <a:rPr sz="2000" spc="-15" dirty="0">
                <a:latin typeface="Times New Roman"/>
                <a:cs typeface="Times New Roman"/>
              </a:rPr>
              <a:t>Name:</a:t>
            </a:r>
            <a:endParaRPr sz="2000" dirty="0">
              <a:latin typeface="Times New Roman"/>
              <a:cs typeface="Times New Roman"/>
            </a:endParaRPr>
          </a:p>
          <a:p>
            <a:pPr marL="12700">
              <a:lnSpc>
                <a:spcPct val="100000"/>
              </a:lnSpc>
              <a:spcBef>
                <a:spcPts val="160"/>
              </a:spcBef>
            </a:pPr>
            <a:r>
              <a:rPr lang="en-US" sz="2000" b="1" spc="-5" dirty="0">
                <a:latin typeface="Times New Roman"/>
                <a:cs typeface="Times New Roman"/>
              </a:rPr>
              <a:t>             Forecasting and Visualization of Stock using Dash Framework    </a:t>
            </a:r>
          </a:p>
          <a:p>
            <a:pPr marL="12700">
              <a:lnSpc>
                <a:spcPct val="100000"/>
              </a:lnSpc>
              <a:spcBef>
                <a:spcPts val="160"/>
              </a:spcBef>
            </a:pPr>
            <a:r>
              <a:rPr lang="en-US" sz="2000" b="1" spc="-5" dirty="0">
                <a:latin typeface="Times New Roman"/>
                <a:cs typeface="Times New Roman"/>
              </a:rPr>
              <a:t>    </a:t>
            </a:r>
          </a:p>
          <a:p>
            <a:pPr marL="1841500" lvl="4">
              <a:spcBef>
                <a:spcPts val="160"/>
              </a:spcBef>
            </a:pPr>
            <a:r>
              <a:rPr lang="en-US" sz="2000" b="1" spc="-5" dirty="0">
                <a:latin typeface="Times New Roman"/>
                <a:cs typeface="Times New Roman"/>
              </a:rPr>
              <a:t>            </a:t>
            </a:r>
            <a:r>
              <a:rPr lang="en-US" spc="-5" dirty="0">
                <a:latin typeface="Times New Roman"/>
                <a:cs typeface="Times New Roman"/>
              </a:rPr>
              <a:t>Submitted by:</a:t>
            </a:r>
          </a:p>
          <a:p>
            <a:pPr marL="1841500" lvl="4">
              <a:spcBef>
                <a:spcPts val="160"/>
              </a:spcBef>
            </a:pPr>
            <a:r>
              <a:rPr lang="en-US" spc="-5" dirty="0">
                <a:latin typeface="Times New Roman"/>
                <a:cs typeface="Times New Roman"/>
              </a:rPr>
              <a:t>                  1. Vishal Mali</a:t>
            </a:r>
          </a:p>
          <a:p>
            <a:pPr marL="1841500" lvl="4">
              <a:spcBef>
                <a:spcPts val="160"/>
              </a:spcBef>
            </a:pPr>
            <a:r>
              <a:rPr lang="en-US" spc="-5" dirty="0">
                <a:latin typeface="Times New Roman"/>
                <a:cs typeface="Times New Roman"/>
              </a:rPr>
              <a:t>                  2. </a:t>
            </a:r>
            <a:r>
              <a:rPr lang="en-US" spc="-5" dirty="0" err="1">
                <a:latin typeface="Times New Roman"/>
                <a:cs typeface="Times New Roman"/>
              </a:rPr>
              <a:t>Shreyash</a:t>
            </a:r>
            <a:r>
              <a:rPr lang="en-US" spc="-5" dirty="0">
                <a:latin typeface="Times New Roman"/>
                <a:cs typeface="Times New Roman"/>
              </a:rPr>
              <a:t> Sable</a:t>
            </a:r>
          </a:p>
          <a:p>
            <a:pPr marL="1841500" lvl="4">
              <a:spcBef>
                <a:spcPts val="160"/>
              </a:spcBef>
            </a:pPr>
            <a:r>
              <a:rPr lang="en-US" spc="-5" dirty="0">
                <a:latin typeface="Times New Roman"/>
                <a:cs typeface="Times New Roman"/>
              </a:rPr>
              <a:t>                  3. Shantanu Ghate</a:t>
            </a:r>
          </a:p>
          <a:p>
            <a:pPr marL="1841500" lvl="4">
              <a:spcBef>
                <a:spcPts val="160"/>
              </a:spcBef>
            </a:pPr>
            <a:r>
              <a:rPr lang="en-US" spc="-5" dirty="0">
                <a:latin typeface="Times New Roman"/>
                <a:cs typeface="Times New Roman"/>
              </a:rPr>
              <a:t>                  4. Anjali </a:t>
            </a:r>
            <a:r>
              <a:rPr lang="en-US" spc="-5" dirty="0" err="1">
                <a:latin typeface="Times New Roman"/>
                <a:cs typeface="Times New Roman"/>
              </a:rPr>
              <a:t>Gheghate</a:t>
            </a:r>
            <a:endParaRPr lang="en-US" spc="-5" dirty="0">
              <a:latin typeface="Times New Roman"/>
              <a:cs typeface="Times New Roman"/>
            </a:endParaRPr>
          </a:p>
          <a:p>
            <a:pPr marL="1841500" lvl="4">
              <a:spcBef>
                <a:spcPts val="160"/>
              </a:spcBef>
            </a:pPr>
            <a:r>
              <a:rPr lang="en-US" spc="-5" dirty="0">
                <a:latin typeface="Times New Roman"/>
                <a:cs typeface="Times New Roman"/>
              </a:rPr>
              <a:t>                  5. </a:t>
            </a:r>
            <a:r>
              <a:rPr lang="en-US" spc="-5" dirty="0" err="1">
                <a:latin typeface="Times New Roman"/>
                <a:cs typeface="Times New Roman"/>
              </a:rPr>
              <a:t>Sejal</a:t>
            </a:r>
            <a:r>
              <a:rPr lang="en-US" spc="-5" dirty="0">
                <a:latin typeface="Times New Roman"/>
                <a:cs typeface="Times New Roman"/>
              </a:rPr>
              <a:t> </a:t>
            </a:r>
            <a:r>
              <a:rPr lang="en-US" spc="-5" dirty="0" err="1">
                <a:latin typeface="Times New Roman"/>
                <a:cs typeface="Times New Roman"/>
              </a:rPr>
              <a:t>Idhol</a:t>
            </a:r>
            <a:endParaRPr lang="en-US" dirty="0">
              <a:latin typeface="Times New Roman"/>
              <a:cs typeface="Times New Roman"/>
            </a:endParaRPr>
          </a:p>
          <a:p>
            <a:pPr marR="1056640" algn="ctr">
              <a:spcBef>
                <a:spcPts val="1714"/>
              </a:spcBef>
            </a:pPr>
            <a:r>
              <a:rPr lang="en-US" spc="-5" dirty="0">
                <a:latin typeface="Times New Roman"/>
                <a:cs typeface="Times New Roman"/>
              </a:rPr>
              <a:t>     </a:t>
            </a:r>
          </a:p>
          <a:p>
            <a:pPr marR="1056640" algn="ctr">
              <a:spcBef>
                <a:spcPts val="1714"/>
              </a:spcBef>
            </a:pPr>
            <a:r>
              <a:rPr lang="en-US" spc="-5" dirty="0">
                <a:latin typeface="Times New Roman"/>
                <a:cs typeface="Times New Roman"/>
              </a:rPr>
              <a:t>           Guided</a:t>
            </a:r>
            <a:r>
              <a:rPr lang="en-US" spc="-20" dirty="0">
                <a:latin typeface="Times New Roman"/>
                <a:cs typeface="Times New Roman"/>
              </a:rPr>
              <a:t> </a:t>
            </a:r>
            <a:r>
              <a:rPr lang="en-US" dirty="0">
                <a:latin typeface="Times New Roman"/>
                <a:cs typeface="Times New Roman"/>
              </a:rPr>
              <a:t>By</a:t>
            </a:r>
            <a:r>
              <a:rPr lang="en-US" spc="10" dirty="0">
                <a:latin typeface="Times New Roman"/>
                <a:cs typeface="Times New Roman"/>
              </a:rPr>
              <a:t> </a:t>
            </a:r>
            <a:r>
              <a:rPr lang="en-US" sz="2000" spc="-5" dirty="0">
                <a:latin typeface="Times New Roman"/>
                <a:cs typeface="Times New Roman"/>
              </a:rPr>
              <a:t>:</a:t>
            </a:r>
            <a:r>
              <a:rPr lang="en-US" sz="2000" spc="-35" dirty="0">
                <a:latin typeface="Times New Roman"/>
                <a:cs typeface="Times New Roman"/>
              </a:rPr>
              <a:t> </a:t>
            </a:r>
            <a:r>
              <a:rPr lang="en-US" sz="2000" b="1" spc="-30" dirty="0" err="1">
                <a:latin typeface="Times New Roman"/>
                <a:cs typeface="Times New Roman"/>
              </a:rPr>
              <a:t>Dr.P.M.Hasabnis</a:t>
            </a:r>
            <a:r>
              <a:rPr lang="en-US" sz="2000" b="1" spc="-30" dirty="0">
                <a:latin typeface="Times New Roman"/>
                <a:cs typeface="Times New Roman"/>
              </a:rPr>
              <a:t>                    </a:t>
            </a:r>
            <a:endParaRPr lang="en-US" sz="2000" dirty="0">
              <a:latin typeface="Times New Roman"/>
              <a:cs typeface="Times New Roman"/>
            </a:endParaRPr>
          </a:p>
          <a:p>
            <a:pPr marR="351155" algn="ctr">
              <a:lnSpc>
                <a:spcPts val="2390"/>
              </a:lnSpc>
              <a:spcBef>
                <a:spcPts val="145"/>
              </a:spcBef>
            </a:pPr>
            <a:r>
              <a:rPr lang="en-US" sz="2000" spc="-10" dirty="0">
                <a:latin typeface="Times New Roman"/>
                <a:cs typeface="Times New Roman"/>
              </a:rPr>
              <a:t>Department</a:t>
            </a:r>
            <a:r>
              <a:rPr lang="en-US" sz="2000" spc="45" dirty="0">
                <a:latin typeface="Times New Roman"/>
                <a:cs typeface="Times New Roman"/>
              </a:rPr>
              <a:t> </a:t>
            </a:r>
            <a:r>
              <a:rPr lang="en-US" sz="2000" dirty="0">
                <a:latin typeface="Times New Roman"/>
                <a:cs typeface="Times New Roman"/>
              </a:rPr>
              <a:t>of</a:t>
            </a:r>
            <a:r>
              <a:rPr lang="en-US" sz="2000" spc="-15" dirty="0">
                <a:latin typeface="Times New Roman"/>
                <a:cs typeface="Times New Roman"/>
              </a:rPr>
              <a:t> </a:t>
            </a:r>
            <a:r>
              <a:rPr lang="en-US" sz="2000" spc="-10" dirty="0">
                <a:latin typeface="Times New Roman"/>
                <a:cs typeface="Times New Roman"/>
              </a:rPr>
              <a:t>Computer</a:t>
            </a:r>
            <a:r>
              <a:rPr lang="en-US" sz="2000" spc="30" dirty="0">
                <a:latin typeface="Times New Roman"/>
                <a:cs typeface="Times New Roman"/>
              </a:rPr>
              <a:t> </a:t>
            </a:r>
            <a:r>
              <a:rPr lang="en-US" sz="2000" spc="-10" dirty="0">
                <a:latin typeface="Times New Roman"/>
                <a:cs typeface="Times New Roman"/>
              </a:rPr>
              <a:t>Science</a:t>
            </a:r>
            <a:r>
              <a:rPr lang="en-US" sz="2000" spc="35" dirty="0">
                <a:latin typeface="Times New Roman"/>
                <a:cs typeface="Times New Roman"/>
              </a:rPr>
              <a:t> </a:t>
            </a:r>
            <a:r>
              <a:rPr lang="en-US" sz="2000" spc="-10" dirty="0">
                <a:latin typeface="Times New Roman"/>
                <a:cs typeface="Times New Roman"/>
              </a:rPr>
              <a:t>and</a:t>
            </a:r>
            <a:r>
              <a:rPr lang="en-US" sz="2000" spc="5" dirty="0">
                <a:latin typeface="Times New Roman"/>
                <a:cs typeface="Times New Roman"/>
              </a:rPr>
              <a:t> </a:t>
            </a:r>
            <a:r>
              <a:rPr lang="en-US" sz="2000" spc="-10" dirty="0">
                <a:latin typeface="Times New Roman"/>
                <a:cs typeface="Times New Roman"/>
              </a:rPr>
              <a:t>Engineering</a:t>
            </a:r>
            <a:endParaRPr lang="en-US" sz="2000" dirty="0">
              <a:latin typeface="Times New Roman"/>
              <a:cs typeface="Times New Roman"/>
            </a:endParaRPr>
          </a:p>
          <a:p>
            <a:pPr marR="695325" algn="ctr">
              <a:lnSpc>
                <a:spcPts val="2390"/>
              </a:lnSpc>
            </a:pPr>
            <a:r>
              <a:rPr dirty="0">
                <a:latin typeface="Times New Roman"/>
                <a:cs typeface="Times New Roman"/>
              </a:rPr>
              <a:t>Session</a:t>
            </a:r>
            <a:r>
              <a:rPr lang="en-US" dirty="0">
                <a:latin typeface="Times New Roman"/>
                <a:cs typeface="Times New Roman"/>
              </a:rPr>
              <a:t> </a:t>
            </a:r>
            <a:r>
              <a:rPr sz="2000" dirty="0">
                <a:latin typeface="Times New Roman"/>
                <a:cs typeface="Times New Roman"/>
              </a:rPr>
              <a:t>:</a:t>
            </a:r>
            <a:r>
              <a:rPr lang="en-US" sz="2000" dirty="0">
                <a:latin typeface="Times New Roman"/>
                <a:cs typeface="Times New Roman"/>
              </a:rPr>
              <a:t> </a:t>
            </a:r>
            <a:r>
              <a:rPr sz="2000" dirty="0">
                <a:latin typeface="Times New Roman"/>
                <a:cs typeface="Times New Roman"/>
              </a:rPr>
              <a:t>2022-23</a:t>
            </a:r>
          </a:p>
        </p:txBody>
      </p:sp>
      <p:pic>
        <p:nvPicPr>
          <p:cNvPr id="4" name="object 4"/>
          <p:cNvPicPr/>
          <p:nvPr/>
        </p:nvPicPr>
        <p:blipFill>
          <a:blip r:embed="rId3" cstate="print"/>
          <a:stretch>
            <a:fillRect/>
          </a:stretch>
        </p:blipFill>
        <p:spPr>
          <a:xfrm>
            <a:off x="9827103" y="184313"/>
            <a:ext cx="1278924" cy="1289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7C00E-72CE-B2EE-478E-F07496423142}"/>
              </a:ext>
            </a:extLst>
          </p:cNvPr>
          <p:cNvSpPr txBox="1"/>
          <p:nvPr/>
        </p:nvSpPr>
        <p:spPr>
          <a:xfrm>
            <a:off x="1828800" y="304800"/>
            <a:ext cx="8229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APPROACH   </a:t>
            </a:r>
            <a:endParaRPr lang="en-IN" sz="2800" b="1"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9BDF0C67-6754-E39C-800C-E4844D7DBCC6}"/>
              </a:ext>
            </a:extLst>
          </p:cNvPr>
          <p:cNvSpPr/>
          <p:nvPr/>
        </p:nvSpPr>
        <p:spPr>
          <a:xfrm>
            <a:off x="879764" y="1578956"/>
            <a:ext cx="609600" cy="6096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endParaRPr lang="en-IN" dirty="0"/>
          </a:p>
        </p:txBody>
      </p:sp>
      <p:sp>
        <p:nvSpPr>
          <p:cNvPr id="5" name="Flowchart: Connector 4">
            <a:extLst>
              <a:ext uri="{FF2B5EF4-FFF2-40B4-BE49-F238E27FC236}">
                <a16:creationId xmlns:a16="http://schemas.microsoft.com/office/drawing/2014/main" id="{C199C213-574C-C113-F334-C2124DD95887}"/>
              </a:ext>
            </a:extLst>
          </p:cNvPr>
          <p:cNvSpPr/>
          <p:nvPr/>
        </p:nvSpPr>
        <p:spPr>
          <a:xfrm>
            <a:off x="3799612" y="1940094"/>
            <a:ext cx="609600" cy="609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endParaRPr lang="en-IN" dirty="0"/>
          </a:p>
        </p:txBody>
      </p:sp>
      <p:sp>
        <p:nvSpPr>
          <p:cNvPr id="6" name="Flowchart: Connector 5">
            <a:extLst>
              <a:ext uri="{FF2B5EF4-FFF2-40B4-BE49-F238E27FC236}">
                <a16:creationId xmlns:a16="http://schemas.microsoft.com/office/drawing/2014/main" id="{75E3D985-AB77-5FFE-8CD6-506E2A3B882C}"/>
              </a:ext>
            </a:extLst>
          </p:cNvPr>
          <p:cNvSpPr/>
          <p:nvPr/>
        </p:nvSpPr>
        <p:spPr>
          <a:xfrm>
            <a:off x="5943600" y="1234449"/>
            <a:ext cx="609600" cy="609600"/>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3</a:t>
            </a:r>
            <a:endParaRPr lang="en-IN" dirty="0"/>
          </a:p>
        </p:txBody>
      </p:sp>
      <p:sp>
        <p:nvSpPr>
          <p:cNvPr id="7" name="Flowchart: Connector 6">
            <a:extLst>
              <a:ext uri="{FF2B5EF4-FFF2-40B4-BE49-F238E27FC236}">
                <a16:creationId xmlns:a16="http://schemas.microsoft.com/office/drawing/2014/main" id="{7C539E88-129E-02DE-6787-41AB0E046543}"/>
              </a:ext>
            </a:extLst>
          </p:cNvPr>
          <p:cNvSpPr/>
          <p:nvPr/>
        </p:nvSpPr>
        <p:spPr>
          <a:xfrm>
            <a:off x="8392389" y="2168286"/>
            <a:ext cx="609600" cy="609600"/>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en-IN" dirty="0"/>
          </a:p>
        </p:txBody>
      </p:sp>
      <p:sp>
        <p:nvSpPr>
          <p:cNvPr id="8" name="Flowchart: Connector 7">
            <a:extLst>
              <a:ext uri="{FF2B5EF4-FFF2-40B4-BE49-F238E27FC236}">
                <a16:creationId xmlns:a16="http://schemas.microsoft.com/office/drawing/2014/main" id="{CD94D27C-8FCC-8A4E-DA83-5D80C4018B3E}"/>
              </a:ext>
            </a:extLst>
          </p:cNvPr>
          <p:cNvSpPr/>
          <p:nvPr/>
        </p:nvSpPr>
        <p:spPr>
          <a:xfrm>
            <a:off x="10744200" y="1844049"/>
            <a:ext cx="609600" cy="609600"/>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5</a:t>
            </a:r>
            <a:endParaRPr lang="en-IN" dirty="0"/>
          </a:p>
        </p:txBody>
      </p:sp>
      <p:sp>
        <p:nvSpPr>
          <p:cNvPr id="9" name="Flowchart: Terminator 8">
            <a:extLst>
              <a:ext uri="{FF2B5EF4-FFF2-40B4-BE49-F238E27FC236}">
                <a16:creationId xmlns:a16="http://schemas.microsoft.com/office/drawing/2014/main" id="{94A32145-E755-6F57-E251-7CCEF7400AFC}"/>
              </a:ext>
            </a:extLst>
          </p:cNvPr>
          <p:cNvSpPr/>
          <p:nvPr/>
        </p:nvSpPr>
        <p:spPr>
          <a:xfrm>
            <a:off x="391391" y="2962114"/>
            <a:ext cx="3176155" cy="140439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marL="12700" marR="5080">
              <a:lnSpc>
                <a:spcPct val="100000"/>
              </a:lnSpc>
              <a:spcBef>
                <a:spcPts val="90"/>
              </a:spcBef>
            </a:pPr>
            <a:r>
              <a:rPr lang="en-US" sz="1800" spc="-10" dirty="0">
                <a:latin typeface="Times New Roman" panose="02020603050405020304" pitchFamily="18" charset="0"/>
                <a:cs typeface="Times New Roman" panose="02020603050405020304" pitchFamily="18" charset="0"/>
              </a:rPr>
              <a:t>Make</a:t>
            </a:r>
            <a:r>
              <a:rPr lang="en-US" sz="1800" spc="3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main</a:t>
            </a:r>
            <a:r>
              <a:rPr lang="en-US" sz="1800" spc="2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website’s </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structure</a:t>
            </a:r>
            <a:r>
              <a:rPr lang="en-US" sz="1800" spc="7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using </a:t>
            </a:r>
            <a:r>
              <a:rPr lang="en-US" sz="1800" spc="-10" dirty="0">
                <a:latin typeface="Times New Roman" panose="02020603050405020304" pitchFamily="18" charset="0"/>
                <a:cs typeface="Times New Roman" panose="02020603050405020304" pitchFamily="18" charset="0"/>
              </a:rPr>
              <a:t>mainly </a:t>
            </a:r>
            <a:r>
              <a:rPr lang="en-US" sz="1800" spc="-5"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Dash</a:t>
            </a:r>
            <a:r>
              <a:rPr lang="en-US" sz="1800" spc="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HTML </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Components</a:t>
            </a:r>
            <a:r>
              <a:rPr lang="en-US" sz="1800" spc="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and </a:t>
            </a:r>
            <a:r>
              <a:rPr lang="en-US" sz="1800" spc="-15" dirty="0">
                <a:latin typeface="Times New Roman" panose="02020603050405020304" pitchFamily="18" charset="0"/>
                <a:cs typeface="Times New Roman" panose="02020603050405020304" pitchFamily="18" charset="0"/>
              </a:rPr>
              <a:t>Dash </a:t>
            </a:r>
            <a:r>
              <a:rPr lang="en-US" sz="1800" spc="-39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Core</a:t>
            </a:r>
            <a:r>
              <a:rPr lang="en-US" sz="1800" spc="3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Components</a:t>
            </a:r>
            <a:endParaRPr lang="en-US" sz="1800" dirty="0">
              <a:latin typeface="Times New Roman" panose="02020603050405020304" pitchFamily="18" charset="0"/>
              <a:cs typeface="Times New Roman" panose="02020603050405020304" pitchFamily="18" charset="0"/>
            </a:endParaRPr>
          </a:p>
        </p:txBody>
      </p:sp>
      <p:sp>
        <p:nvSpPr>
          <p:cNvPr id="10" name="Flowchart: Terminator 9">
            <a:extLst>
              <a:ext uri="{FF2B5EF4-FFF2-40B4-BE49-F238E27FC236}">
                <a16:creationId xmlns:a16="http://schemas.microsoft.com/office/drawing/2014/main" id="{B2CB3C82-E86C-C91A-4FD4-D2D4F28C292C}"/>
              </a:ext>
            </a:extLst>
          </p:cNvPr>
          <p:cNvSpPr/>
          <p:nvPr/>
        </p:nvSpPr>
        <p:spPr>
          <a:xfrm>
            <a:off x="2770912" y="4792261"/>
            <a:ext cx="2667000" cy="9906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Enhance the </a:t>
            </a:r>
            <a:r>
              <a:rPr lang="en-US" sz="1800" spc="-40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site’s UI     </a:t>
            </a:r>
          </a:p>
          <a:p>
            <a:pPr algn="ct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a:t>
            </a:r>
            <a:r>
              <a:rPr lang="en-US" sz="1800" spc="5" dirty="0">
                <a:latin typeface="Times New Roman" panose="02020603050405020304" pitchFamily="18" charset="0"/>
                <a:cs typeface="Times New Roman" panose="02020603050405020304" pitchFamily="18" charset="0"/>
              </a:rPr>
              <a:t> st</a:t>
            </a:r>
            <a:r>
              <a:rPr lang="en-US" sz="1800" spc="-20" dirty="0">
                <a:latin typeface="Times New Roman" panose="02020603050405020304" pitchFamily="18" charset="0"/>
                <a:cs typeface="Times New Roman" panose="02020603050405020304" pitchFamily="18" charset="0"/>
              </a:rPr>
              <a:t>y</a:t>
            </a:r>
            <a:r>
              <a:rPr lang="en-US" sz="1800" spc="10" dirty="0">
                <a:latin typeface="Times New Roman" panose="02020603050405020304" pitchFamily="18" charset="0"/>
                <a:cs typeface="Times New Roman" panose="02020603050405020304" pitchFamily="18" charset="0"/>
              </a:rPr>
              <a:t>li</a:t>
            </a:r>
            <a:r>
              <a:rPr lang="en-US" sz="1800" spc="-10" dirty="0">
                <a:latin typeface="Times New Roman" panose="02020603050405020304" pitchFamily="18" charset="0"/>
                <a:cs typeface="Times New Roman" panose="02020603050405020304" pitchFamily="18" charset="0"/>
              </a:rPr>
              <a:t>n</a:t>
            </a:r>
            <a:r>
              <a:rPr lang="en-US" sz="1800" spc="5" dirty="0">
                <a:latin typeface="Times New Roman" panose="02020603050405020304" pitchFamily="18" charset="0"/>
                <a:cs typeface="Times New Roman" panose="02020603050405020304" pitchFamily="18" charset="0"/>
              </a:rPr>
              <a:t>g</a:t>
            </a:r>
            <a:r>
              <a:rPr lang="en-US" sz="1800" spc="-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u</a:t>
            </a:r>
            <a:r>
              <a:rPr lang="en-US" sz="1800" spc="5" dirty="0">
                <a:latin typeface="Times New Roman" panose="02020603050405020304" pitchFamily="18" charset="0"/>
                <a:cs typeface="Times New Roman" panose="02020603050405020304" pitchFamily="18" charset="0"/>
              </a:rPr>
              <a:t>si</a:t>
            </a:r>
            <a:r>
              <a:rPr lang="en-US" sz="1800" spc="-1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g  CSS.</a:t>
            </a:r>
          </a:p>
          <a:p>
            <a:pPr algn="ctr"/>
            <a:endParaRPr lang="en-IN" dirty="0"/>
          </a:p>
        </p:txBody>
      </p:sp>
      <p:sp>
        <p:nvSpPr>
          <p:cNvPr id="11" name="Flowchart: Terminator 10">
            <a:extLst>
              <a:ext uri="{FF2B5EF4-FFF2-40B4-BE49-F238E27FC236}">
                <a16:creationId xmlns:a16="http://schemas.microsoft.com/office/drawing/2014/main" id="{EAD8A730-FC0D-B5D2-8EEE-036A85A5B6EB}"/>
              </a:ext>
            </a:extLst>
          </p:cNvPr>
          <p:cNvSpPr/>
          <p:nvPr/>
        </p:nvSpPr>
        <p:spPr>
          <a:xfrm>
            <a:off x="5219700" y="3013210"/>
            <a:ext cx="2667000" cy="990600"/>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marL="12700" marR="5080">
              <a:lnSpc>
                <a:spcPct val="100000"/>
              </a:lnSpc>
              <a:spcBef>
                <a:spcPts val="110"/>
              </a:spcBef>
            </a:pPr>
            <a:r>
              <a:rPr lang="en-US" sz="1800" spc="5" dirty="0">
                <a:latin typeface="Times New Roman" panose="02020603050405020304" pitchFamily="18" charset="0"/>
                <a:cs typeface="Times New Roman" panose="02020603050405020304" pitchFamily="18" charset="0"/>
              </a:rPr>
              <a:t>Generate</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plots </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using</a:t>
            </a:r>
            <a:r>
              <a:rPr lang="en-US" sz="1800" spc="-7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spc="-4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plotly</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library </a:t>
            </a:r>
            <a:r>
              <a:rPr lang="en-US" sz="1800" spc="-5" dirty="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Python.</a:t>
            </a:r>
            <a:endParaRPr lang="en-US" sz="1800" dirty="0">
              <a:latin typeface="Times New Roman" panose="02020603050405020304" pitchFamily="18" charset="0"/>
              <a:cs typeface="Times New Roman" panose="02020603050405020304" pitchFamily="18" charset="0"/>
            </a:endParaRPr>
          </a:p>
        </p:txBody>
      </p:sp>
      <p:sp>
        <p:nvSpPr>
          <p:cNvPr id="12" name="Flowchart: Terminator 11">
            <a:extLst>
              <a:ext uri="{FF2B5EF4-FFF2-40B4-BE49-F238E27FC236}">
                <a16:creationId xmlns:a16="http://schemas.microsoft.com/office/drawing/2014/main" id="{B8AC5FA4-3A51-7774-81C1-34256C2980CD}"/>
              </a:ext>
            </a:extLst>
          </p:cNvPr>
          <p:cNvSpPr/>
          <p:nvPr/>
        </p:nvSpPr>
        <p:spPr>
          <a:xfrm>
            <a:off x="6310745" y="4795788"/>
            <a:ext cx="2576943" cy="858983"/>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marL="12700" marR="5080">
              <a:lnSpc>
                <a:spcPct val="100000"/>
              </a:lnSpc>
              <a:spcBef>
                <a:spcPts val="115"/>
              </a:spcBef>
            </a:pPr>
            <a:r>
              <a:rPr lang="en-US" sz="1800" spc="-5"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a:t>
            </a:r>
            <a:r>
              <a:rPr lang="en-US" sz="1800" spc="5" dirty="0">
                <a:latin typeface="Times New Roman" panose="02020603050405020304" pitchFamily="18" charset="0"/>
                <a:cs typeface="Times New Roman" panose="02020603050405020304" pitchFamily="18" charset="0"/>
              </a:rPr>
              <a:t>is </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fetched using </a:t>
            </a:r>
            <a:r>
              <a:rPr lang="en-US" sz="1800" spc="5"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yfinance</a:t>
            </a:r>
            <a:r>
              <a:rPr lang="en-US" sz="1800" spc="-9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Python </a:t>
            </a:r>
            <a:r>
              <a:rPr lang="en-US" sz="1800" spc="-40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library.</a:t>
            </a:r>
            <a:endParaRPr lang="en-US" sz="1800" dirty="0">
              <a:latin typeface="Times New Roman" panose="02020603050405020304" pitchFamily="18" charset="0"/>
              <a:cs typeface="Times New Roman" panose="02020603050405020304" pitchFamily="18" charset="0"/>
            </a:endParaRPr>
          </a:p>
        </p:txBody>
      </p:sp>
      <p:sp>
        <p:nvSpPr>
          <p:cNvPr id="13" name="Flowchart: Terminator 12">
            <a:extLst>
              <a:ext uri="{FF2B5EF4-FFF2-40B4-BE49-F238E27FC236}">
                <a16:creationId xmlns:a16="http://schemas.microsoft.com/office/drawing/2014/main" id="{87DD37C4-6460-E81F-65B8-2629A9B9FD3B}"/>
              </a:ext>
            </a:extLst>
          </p:cNvPr>
          <p:cNvSpPr/>
          <p:nvPr/>
        </p:nvSpPr>
        <p:spPr>
          <a:xfrm>
            <a:off x="8887688" y="3486427"/>
            <a:ext cx="3176155" cy="140439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marL="12700" marR="5080">
              <a:lnSpc>
                <a:spcPct val="100000"/>
              </a:lnSpc>
              <a:spcBef>
                <a:spcPts val="110"/>
              </a:spcBef>
            </a:pPr>
            <a:r>
              <a:rPr lang="en-US" sz="1800" spc="5" dirty="0">
                <a:latin typeface="Times New Roman" panose="02020603050405020304" pitchFamily="18" charset="0"/>
                <a:cs typeface="Times New Roman" panose="02020603050405020304" pitchFamily="18" charset="0"/>
              </a:rPr>
              <a:t>Implement</a:t>
            </a:r>
            <a:r>
              <a:rPr lang="en-US" sz="1800" spc="-10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a:t>
            </a:r>
            <a:r>
              <a:rPr lang="en-US" sz="1800" spc="-5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Machine </a:t>
            </a:r>
            <a:r>
              <a:rPr lang="en-US" sz="1800" spc="-40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Learning model </a:t>
            </a:r>
            <a:r>
              <a:rPr lang="en-US" sz="1800" spc="5" dirty="0">
                <a:latin typeface="Times New Roman" panose="02020603050405020304" pitchFamily="18" charset="0"/>
                <a:cs typeface="Times New Roman" panose="02020603050405020304" pitchFamily="18" charset="0"/>
              </a:rPr>
              <a:t>to </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predict the stock </a:t>
            </a:r>
            <a:r>
              <a:rPr lang="en-US" sz="1800" spc="5" dirty="0">
                <a:latin typeface="Times New Roman" panose="02020603050405020304" pitchFamily="18" charset="0"/>
                <a:cs typeface="Times New Roman" panose="02020603050405020304" pitchFamily="18" charset="0"/>
              </a:rPr>
              <a:t> price </a:t>
            </a:r>
            <a:r>
              <a:rPr lang="en-US" sz="1800" dirty="0">
                <a:latin typeface="Times New Roman" panose="02020603050405020304" pitchFamily="18" charset="0"/>
                <a:cs typeface="Times New Roman" panose="02020603050405020304" pitchFamily="18" charset="0"/>
              </a:rPr>
              <a:t>for the dates </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requested </a:t>
            </a:r>
            <a:r>
              <a:rPr lang="en-US" sz="1800" spc="-5" dirty="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the </a:t>
            </a:r>
            <a:r>
              <a:rPr lang="en-US" sz="1800" spc="5" dirty="0">
                <a:latin typeface="Times New Roman" panose="02020603050405020304" pitchFamily="18" charset="0"/>
                <a:cs typeface="Times New Roman" panose="02020603050405020304" pitchFamily="18" charset="0"/>
              </a:rPr>
              <a:t> users.</a:t>
            </a:r>
            <a:endParaRPr lang="en-US" sz="18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7D7B71AC-E8CE-B987-8948-4757840CAE55}"/>
              </a:ext>
            </a:extLst>
          </p:cNvPr>
          <p:cNvCxnSpPr>
            <a:cxnSpLocks/>
            <a:stCxn id="4" idx="4"/>
          </p:cNvCxnSpPr>
          <p:nvPr/>
        </p:nvCxnSpPr>
        <p:spPr>
          <a:xfrm>
            <a:off x="1184564" y="2188556"/>
            <a:ext cx="304800" cy="77355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1951A93B-9B4E-C3A3-0F26-42A29893AE23}"/>
              </a:ext>
            </a:extLst>
          </p:cNvPr>
          <p:cNvCxnSpPr>
            <a:cxnSpLocks/>
            <a:stCxn id="5" idx="4"/>
            <a:endCxn id="10" idx="0"/>
          </p:cNvCxnSpPr>
          <p:nvPr/>
        </p:nvCxnSpPr>
        <p:spPr>
          <a:xfrm>
            <a:off x="4104412" y="2549694"/>
            <a:ext cx="0" cy="2242567"/>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6120C3EC-5E51-FE53-CF63-C36B55E979E4}"/>
              </a:ext>
            </a:extLst>
          </p:cNvPr>
          <p:cNvCxnSpPr>
            <a:stCxn id="6" idx="4"/>
          </p:cNvCxnSpPr>
          <p:nvPr/>
        </p:nvCxnSpPr>
        <p:spPr>
          <a:xfrm flipH="1">
            <a:off x="5943600" y="1844049"/>
            <a:ext cx="304800" cy="1169161"/>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Straight Connector 22">
            <a:extLst>
              <a:ext uri="{FF2B5EF4-FFF2-40B4-BE49-F238E27FC236}">
                <a16:creationId xmlns:a16="http://schemas.microsoft.com/office/drawing/2014/main" id="{1EA2896C-B481-4762-08FB-E240FD8C2878}"/>
              </a:ext>
            </a:extLst>
          </p:cNvPr>
          <p:cNvCxnSpPr/>
          <p:nvPr/>
        </p:nvCxnSpPr>
        <p:spPr>
          <a:xfrm flipH="1">
            <a:off x="7886700" y="2785638"/>
            <a:ext cx="800100" cy="2010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496AD-67A7-DF43-ECAF-63A4B44842E5}"/>
              </a:ext>
            </a:extLst>
          </p:cNvPr>
          <p:cNvCxnSpPr>
            <a:stCxn id="8" idx="4"/>
            <a:endCxn id="13" idx="0"/>
          </p:cNvCxnSpPr>
          <p:nvPr/>
        </p:nvCxnSpPr>
        <p:spPr>
          <a:xfrm flipH="1">
            <a:off x="10475766" y="2453649"/>
            <a:ext cx="573234" cy="1032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A710917F-FFDB-BEC1-9223-CFA316274BC1}"/>
              </a:ext>
            </a:extLst>
          </p:cNvPr>
          <p:cNvCxnSpPr>
            <a:cxnSpLocks/>
            <a:stCxn id="4" idx="2"/>
          </p:cNvCxnSpPr>
          <p:nvPr/>
        </p:nvCxnSpPr>
        <p:spPr>
          <a:xfrm flipH="1">
            <a:off x="228600" y="1883756"/>
            <a:ext cx="651164" cy="563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2963E2A3-242D-AF17-79AD-C80244FC3CEE}"/>
              </a:ext>
            </a:extLst>
          </p:cNvPr>
          <p:cNvCxnSpPr>
            <a:stCxn id="5" idx="2"/>
            <a:endCxn id="4" idx="6"/>
          </p:cNvCxnSpPr>
          <p:nvPr/>
        </p:nvCxnSpPr>
        <p:spPr>
          <a:xfrm flipH="1" flipV="1">
            <a:off x="1489364" y="1883756"/>
            <a:ext cx="2310248" cy="361138"/>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DAB826A0-8666-0D14-1042-E3721CE61B1D}"/>
              </a:ext>
            </a:extLst>
          </p:cNvPr>
          <p:cNvCxnSpPr>
            <a:stCxn id="6" idx="2"/>
            <a:endCxn id="5" idx="6"/>
          </p:cNvCxnSpPr>
          <p:nvPr/>
        </p:nvCxnSpPr>
        <p:spPr>
          <a:xfrm flipH="1">
            <a:off x="4409212" y="1539249"/>
            <a:ext cx="1534388" cy="705645"/>
          </a:xfrm>
          <a:prstGeom prst="line">
            <a:avLst/>
          </a:prstGeom>
        </p:spPr>
        <p:style>
          <a:lnRef idx="1">
            <a:schemeClr val="accent4"/>
          </a:lnRef>
          <a:fillRef idx="0">
            <a:schemeClr val="accent4"/>
          </a:fillRef>
          <a:effectRef idx="0">
            <a:schemeClr val="accent4"/>
          </a:effectRef>
          <a:fontRef idx="minor">
            <a:schemeClr val="tx1"/>
          </a:fontRef>
        </p:style>
      </p:cxnSp>
      <p:cxnSp>
        <p:nvCxnSpPr>
          <p:cNvPr id="35" name="Straight Connector 34">
            <a:extLst>
              <a:ext uri="{FF2B5EF4-FFF2-40B4-BE49-F238E27FC236}">
                <a16:creationId xmlns:a16="http://schemas.microsoft.com/office/drawing/2014/main" id="{BFD9241A-AB0F-6C92-2FF9-9623DE1329BA}"/>
              </a:ext>
            </a:extLst>
          </p:cNvPr>
          <p:cNvCxnSpPr>
            <a:cxnSpLocks/>
            <a:stCxn id="7" idx="2"/>
            <a:endCxn id="6" idx="6"/>
          </p:cNvCxnSpPr>
          <p:nvPr/>
        </p:nvCxnSpPr>
        <p:spPr>
          <a:xfrm flipH="1" flipV="1">
            <a:off x="6553200" y="1539249"/>
            <a:ext cx="1839189" cy="933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62C1A0-D630-6EB3-4FD5-6785CBFCE2C1}"/>
              </a:ext>
            </a:extLst>
          </p:cNvPr>
          <p:cNvCxnSpPr>
            <a:stCxn id="8" idx="2"/>
            <a:endCxn id="7" idx="6"/>
          </p:cNvCxnSpPr>
          <p:nvPr/>
        </p:nvCxnSpPr>
        <p:spPr>
          <a:xfrm flipH="1">
            <a:off x="9001989" y="2148849"/>
            <a:ext cx="1742211" cy="324237"/>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7163C006-5190-5D90-4893-7F4796DFC7C0}"/>
              </a:ext>
            </a:extLst>
          </p:cNvPr>
          <p:cNvCxnSpPr>
            <a:cxnSpLocks/>
            <a:stCxn id="8" idx="6"/>
          </p:cNvCxnSpPr>
          <p:nvPr/>
        </p:nvCxnSpPr>
        <p:spPr>
          <a:xfrm>
            <a:off x="11353800" y="2148849"/>
            <a:ext cx="533400" cy="42648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523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8A91C68-FD8D-5D74-5E25-1C25514F87C8}"/>
              </a:ext>
            </a:extLst>
          </p:cNvPr>
          <p:cNvGraphicFramePr/>
          <p:nvPr>
            <p:extLst>
              <p:ext uri="{D42A27DB-BD31-4B8C-83A1-F6EECF244321}">
                <p14:modId xmlns:p14="http://schemas.microsoft.com/office/powerpoint/2010/main" val="605202534"/>
              </p:ext>
            </p:extLst>
          </p:nvPr>
        </p:nvGraphicFramePr>
        <p:xfrm>
          <a:off x="609600" y="1089768"/>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20081A0-070D-A0C5-9B7A-C2B2D9A2D467}"/>
              </a:ext>
            </a:extLst>
          </p:cNvPr>
          <p:cNvSpPr txBox="1"/>
          <p:nvPr/>
        </p:nvSpPr>
        <p:spPr>
          <a:xfrm flipH="1">
            <a:off x="1828800" y="1371600"/>
            <a:ext cx="1066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1</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019C872-38DF-56F7-5374-44E7DCB6578A}"/>
              </a:ext>
            </a:extLst>
          </p:cNvPr>
          <p:cNvSpPr txBox="1"/>
          <p:nvPr/>
        </p:nvSpPr>
        <p:spPr>
          <a:xfrm>
            <a:off x="1828800" y="2705100"/>
            <a:ext cx="14478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2</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FD51667-74E0-E9A9-E7D7-382D0604DC96}"/>
              </a:ext>
            </a:extLst>
          </p:cNvPr>
          <p:cNvSpPr txBox="1"/>
          <p:nvPr/>
        </p:nvSpPr>
        <p:spPr>
          <a:xfrm>
            <a:off x="1825336" y="3966502"/>
            <a:ext cx="1371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3</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11282A-900D-0363-1162-3CB91F061937}"/>
              </a:ext>
            </a:extLst>
          </p:cNvPr>
          <p:cNvSpPr txBox="1"/>
          <p:nvPr/>
        </p:nvSpPr>
        <p:spPr>
          <a:xfrm>
            <a:off x="1851660" y="5270107"/>
            <a:ext cx="1021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4</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9689BC2-AD3C-05CA-B8C3-AF5A6E8589A3}"/>
              </a:ext>
            </a:extLst>
          </p:cNvPr>
          <p:cNvSpPr txBox="1"/>
          <p:nvPr/>
        </p:nvSpPr>
        <p:spPr>
          <a:xfrm>
            <a:off x="838200" y="92834"/>
            <a:ext cx="8686800" cy="523220"/>
          </a:xfrm>
          <a:prstGeom prst="rect">
            <a:avLst/>
          </a:prstGeom>
          <a:noFill/>
        </p:spPr>
        <p:txBody>
          <a:bodyPr wrap="square">
            <a:spAutoFit/>
          </a:bodyPr>
          <a:lstStyle/>
          <a:p>
            <a:r>
              <a:rPr lang="en-IN" sz="2800" b="1" spc="-10" dirty="0">
                <a:latin typeface="Times New Roman" panose="02020603050405020304" pitchFamily="18" charset="0"/>
                <a:cs typeface="Times New Roman" panose="02020603050405020304" pitchFamily="18" charset="0"/>
              </a:rPr>
              <a:t>                                    P</a:t>
            </a:r>
            <a:r>
              <a:rPr lang="en-IN" sz="2800" b="1" spc="-55" dirty="0">
                <a:latin typeface="Times New Roman" panose="02020603050405020304" pitchFamily="18" charset="0"/>
                <a:cs typeface="Times New Roman" panose="02020603050405020304" pitchFamily="18" charset="0"/>
              </a:rPr>
              <a:t>R</a:t>
            </a:r>
            <a:r>
              <a:rPr lang="en-IN" sz="2800" b="1" dirty="0">
                <a:latin typeface="Times New Roman" panose="02020603050405020304" pitchFamily="18" charset="0"/>
                <a:cs typeface="Times New Roman" panose="02020603050405020304" pitchFamily="18" charset="0"/>
              </a:rPr>
              <a:t>O</a:t>
            </a:r>
            <a:r>
              <a:rPr lang="en-IN" sz="2800" b="1" spc="-10" dirty="0">
                <a:latin typeface="Times New Roman" panose="02020603050405020304" pitchFamily="18" charset="0"/>
                <a:cs typeface="Times New Roman" panose="02020603050405020304" pitchFamily="18" charset="0"/>
              </a:rPr>
              <a:t>JE</a:t>
            </a:r>
            <a:r>
              <a:rPr lang="en-IN" sz="2800" b="1" dirty="0">
                <a:latin typeface="Times New Roman" panose="02020603050405020304" pitchFamily="18" charset="0"/>
                <a:cs typeface="Times New Roman" panose="02020603050405020304" pitchFamily="18" charset="0"/>
              </a:rPr>
              <a:t>C</a:t>
            </a:r>
            <a:r>
              <a:rPr lang="en-IN" sz="2800" b="1" spc="-5" dirty="0">
                <a:latin typeface="Times New Roman" panose="02020603050405020304" pitchFamily="18" charset="0"/>
                <a:cs typeface="Times New Roman" panose="02020603050405020304" pitchFamily="18" charset="0"/>
              </a:rPr>
              <a:t>T S</a:t>
            </a:r>
            <a:r>
              <a:rPr lang="en-IN" sz="2800" b="1" spc="-30" dirty="0">
                <a:latin typeface="Times New Roman" panose="02020603050405020304" pitchFamily="18" charset="0"/>
                <a:cs typeface="Times New Roman" panose="02020603050405020304" pitchFamily="18" charset="0"/>
              </a:rPr>
              <a:t>T</a:t>
            </a:r>
            <a:r>
              <a:rPr lang="en-IN" sz="2800" b="1" spc="-5" dirty="0">
                <a:latin typeface="Times New Roman" panose="02020603050405020304" pitchFamily="18" charset="0"/>
                <a:cs typeface="Times New Roman" panose="02020603050405020304" pitchFamily="18" charset="0"/>
              </a:rPr>
              <a:t>A</a:t>
            </a:r>
            <a:r>
              <a:rPr lang="en-IN" sz="2800" b="1" spc="-25" dirty="0">
                <a:latin typeface="Times New Roman" panose="02020603050405020304" pitchFamily="18" charset="0"/>
                <a:cs typeface="Times New Roman" panose="02020603050405020304" pitchFamily="18" charset="0"/>
              </a:rPr>
              <a:t>G</a:t>
            </a:r>
            <a:r>
              <a:rPr lang="en-IN" sz="2800" b="1" spc="-10" dirty="0">
                <a:latin typeface="Times New Roman" panose="02020603050405020304" pitchFamily="18" charset="0"/>
                <a:cs typeface="Times New Roman" panose="02020603050405020304" pitchFamily="18" charset="0"/>
              </a:rPr>
              <a:t>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5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CDCC9D-CF90-98C1-EB7B-B19DA2FD7C92}"/>
              </a:ext>
            </a:extLst>
          </p:cNvPr>
          <p:cNvSpPr txBox="1"/>
          <p:nvPr/>
        </p:nvSpPr>
        <p:spPr>
          <a:xfrm>
            <a:off x="2133600" y="152400"/>
            <a:ext cx="7467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ADVANTAGES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223C2F-9A30-3953-11AF-86701A85B6EB}"/>
              </a:ext>
            </a:extLst>
          </p:cNvPr>
          <p:cNvSpPr txBox="1"/>
          <p:nvPr/>
        </p:nvSpPr>
        <p:spPr>
          <a:xfrm>
            <a:off x="1028700" y="1143000"/>
            <a:ext cx="9563100" cy="4038600"/>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helps Traders to know better about his entry or exit points, so often the traders either enter or exit the market at the wrong times which means they fail to capitalize on full potential of making profits.</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high in interpretability as the user can know which factor influences the price of stock more and by how much.</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1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219200"/>
            <a:ext cx="10452761" cy="3701270"/>
          </a:xfrm>
          <a:prstGeom prst="rect">
            <a:avLst/>
          </a:prstGeom>
        </p:spPr>
        <p:txBody>
          <a:bodyPr vert="horz" wrap="square" lIns="0" tIns="11430" rIns="0" bIns="0" rtlCol="0" anchor="ctr">
            <a:spAutoFit/>
          </a:bodyPr>
          <a:lstStyle/>
          <a:p>
            <a:pPr marL="356870" indent="-344805" algn="just">
              <a:lnSpc>
                <a:spcPct val="150000"/>
              </a:lnSpc>
              <a:spcBef>
                <a:spcPts val="90"/>
              </a:spcBef>
              <a:buFont typeface="Arial" panose="020B0604020202020204" pitchFamily="34" charset="0"/>
              <a:buChar char="•"/>
              <a:tabLst>
                <a:tab pos="356870" algn="l"/>
                <a:tab pos="357505" algn="l"/>
              </a:tabLst>
            </a:pPr>
            <a:r>
              <a:rPr spc="-10" dirty="0">
                <a:latin typeface="Times New Roman"/>
                <a:cs typeface="Times New Roman"/>
              </a:rPr>
              <a:t>Stocks</a:t>
            </a:r>
            <a:r>
              <a:rPr spc="25" dirty="0">
                <a:latin typeface="Times New Roman"/>
                <a:cs typeface="Times New Roman"/>
              </a:rPr>
              <a:t> </a:t>
            </a:r>
            <a:r>
              <a:rPr spc="-10" dirty="0">
                <a:latin typeface="Times New Roman"/>
                <a:cs typeface="Times New Roman"/>
              </a:rPr>
              <a:t>forecasting</a:t>
            </a:r>
            <a:r>
              <a:rPr spc="20" dirty="0">
                <a:latin typeface="Times New Roman"/>
                <a:cs typeface="Times New Roman"/>
              </a:rPr>
              <a:t> </a:t>
            </a:r>
            <a:r>
              <a:rPr spc="-10" dirty="0">
                <a:latin typeface="Times New Roman"/>
                <a:cs typeface="Times New Roman"/>
              </a:rPr>
              <a:t>and</a:t>
            </a:r>
            <a:r>
              <a:rPr spc="20" dirty="0">
                <a:latin typeface="Times New Roman"/>
                <a:cs typeface="Times New Roman"/>
              </a:rPr>
              <a:t> </a:t>
            </a:r>
            <a:r>
              <a:rPr spc="-10" dirty="0">
                <a:latin typeface="Times New Roman"/>
                <a:cs typeface="Times New Roman"/>
              </a:rPr>
              <a:t>visualization</a:t>
            </a:r>
            <a:r>
              <a:rPr spc="20" dirty="0">
                <a:latin typeface="Times New Roman"/>
                <a:cs typeface="Times New Roman"/>
              </a:rPr>
              <a:t> </a:t>
            </a:r>
            <a:r>
              <a:rPr spc="-15" dirty="0">
                <a:latin typeface="Times New Roman"/>
                <a:cs typeface="Times New Roman"/>
              </a:rPr>
              <a:t>using</a:t>
            </a:r>
            <a:r>
              <a:rPr spc="45" dirty="0">
                <a:latin typeface="Times New Roman"/>
                <a:cs typeface="Times New Roman"/>
              </a:rPr>
              <a:t> </a:t>
            </a:r>
            <a:r>
              <a:rPr spc="-5" dirty="0">
                <a:latin typeface="Times New Roman"/>
                <a:cs typeface="Times New Roman"/>
              </a:rPr>
              <a:t>dash</a:t>
            </a:r>
            <a:r>
              <a:rPr spc="20" dirty="0">
                <a:latin typeface="Times New Roman"/>
                <a:cs typeface="Times New Roman"/>
              </a:rPr>
              <a:t> </a:t>
            </a:r>
            <a:r>
              <a:rPr spc="-5" dirty="0">
                <a:latin typeface="Times New Roman"/>
                <a:cs typeface="Times New Roman"/>
              </a:rPr>
              <a:t>is</a:t>
            </a:r>
            <a:r>
              <a:rPr dirty="0">
                <a:latin typeface="Times New Roman"/>
                <a:cs typeface="Times New Roman"/>
              </a:rPr>
              <a:t> </a:t>
            </a:r>
            <a:r>
              <a:rPr spc="-5" dirty="0">
                <a:latin typeface="Times New Roman"/>
                <a:cs typeface="Times New Roman"/>
              </a:rPr>
              <a:t>a</a:t>
            </a:r>
            <a:r>
              <a:rPr spc="15" dirty="0">
                <a:latin typeface="Times New Roman"/>
                <a:cs typeface="Times New Roman"/>
              </a:rPr>
              <a:t> </a:t>
            </a:r>
            <a:r>
              <a:rPr spc="-15" dirty="0">
                <a:latin typeface="Times New Roman"/>
                <a:cs typeface="Times New Roman"/>
              </a:rPr>
              <a:t>machine</a:t>
            </a:r>
            <a:r>
              <a:rPr spc="60" dirty="0">
                <a:latin typeface="Times New Roman"/>
                <a:cs typeface="Times New Roman"/>
              </a:rPr>
              <a:t> </a:t>
            </a:r>
            <a:r>
              <a:rPr spc="-10" dirty="0">
                <a:latin typeface="Times New Roman"/>
                <a:cs typeface="Times New Roman"/>
              </a:rPr>
              <a:t>learning</a:t>
            </a:r>
            <a:r>
              <a:rPr spc="20" dirty="0">
                <a:latin typeface="Times New Roman"/>
                <a:cs typeface="Times New Roman"/>
              </a:rPr>
              <a:t> </a:t>
            </a:r>
            <a:r>
              <a:rPr dirty="0">
                <a:latin typeface="Times New Roman"/>
                <a:cs typeface="Times New Roman"/>
              </a:rPr>
              <a:t>project</a:t>
            </a:r>
            <a:r>
              <a:rPr spc="-40" dirty="0">
                <a:latin typeface="Times New Roman"/>
                <a:cs typeface="Times New Roman"/>
              </a:rPr>
              <a:t> </a:t>
            </a:r>
            <a:r>
              <a:rPr spc="-30" dirty="0">
                <a:latin typeface="Times New Roman"/>
                <a:cs typeface="Times New Roman"/>
              </a:rPr>
              <a:t>we</a:t>
            </a:r>
            <a:r>
              <a:rPr spc="60" dirty="0">
                <a:latin typeface="Times New Roman"/>
                <a:cs typeface="Times New Roman"/>
              </a:rPr>
              <a:t> </a:t>
            </a:r>
            <a:r>
              <a:rPr lang="en-US" spc="-10" dirty="0">
                <a:latin typeface="Times New Roman"/>
                <a:cs typeface="Times New Roman"/>
              </a:rPr>
              <a:t>will </a:t>
            </a:r>
            <a:r>
              <a:rPr spc="-5" dirty="0">
                <a:latin typeface="Times New Roman"/>
                <a:cs typeface="Times New Roman"/>
              </a:rPr>
              <a:t>built</a:t>
            </a:r>
            <a:r>
              <a:rPr spc="5" dirty="0">
                <a:latin typeface="Times New Roman"/>
                <a:cs typeface="Times New Roman"/>
              </a:rPr>
              <a:t> </a:t>
            </a:r>
            <a:r>
              <a:rPr spc="-5" dirty="0">
                <a:latin typeface="Times New Roman"/>
                <a:cs typeface="Times New Roman"/>
              </a:rPr>
              <a:t>a</a:t>
            </a:r>
            <a:r>
              <a:rPr spc="15" dirty="0">
                <a:latin typeface="Times New Roman"/>
                <a:cs typeface="Times New Roman"/>
              </a:rPr>
              <a:t> </a:t>
            </a:r>
            <a:r>
              <a:rPr spc="-10" dirty="0">
                <a:latin typeface="Times New Roman"/>
                <a:cs typeface="Times New Roman"/>
              </a:rPr>
              <a:t>single</a:t>
            </a:r>
            <a:r>
              <a:rPr spc="40" dirty="0">
                <a:latin typeface="Times New Roman"/>
                <a:cs typeface="Times New Roman"/>
              </a:rPr>
              <a:t> </a:t>
            </a:r>
            <a:r>
              <a:rPr spc="-5" dirty="0">
                <a:latin typeface="Times New Roman"/>
                <a:cs typeface="Times New Roman"/>
              </a:rPr>
              <a:t>page</a:t>
            </a:r>
            <a:r>
              <a:rPr spc="15" dirty="0">
                <a:latin typeface="Times New Roman"/>
                <a:cs typeface="Times New Roman"/>
              </a:rPr>
              <a:t> </a:t>
            </a:r>
            <a:r>
              <a:rPr spc="-25" dirty="0">
                <a:latin typeface="Times New Roman"/>
                <a:cs typeface="Times New Roman"/>
              </a:rPr>
              <a:t>web</a:t>
            </a:r>
            <a:r>
              <a:rPr lang="en-US" dirty="0">
                <a:latin typeface="Times New Roman"/>
                <a:cs typeface="Times New Roman"/>
              </a:rPr>
              <a:t> </a:t>
            </a:r>
            <a:r>
              <a:rPr spc="-5" dirty="0">
                <a:latin typeface="Times New Roman"/>
                <a:cs typeface="Times New Roman"/>
              </a:rPr>
              <a:t>application</a:t>
            </a:r>
            <a:r>
              <a:rPr spc="-20" dirty="0">
                <a:latin typeface="Times New Roman"/>
                <a:cs typeface="Times New Roman"/>
              </a:rPr>
              <a:t> </a:t>
            </a:r>
            <a:r>
              <a:rPr spc="-15" dirty="0">
                <a:latin typeface="Times New Roman"/>
                <a:cs typeface="Times New Roman"/>
              </a:rPr>
              <a:t>using</a:t>
            </a:r>
            <a:r>
              <a:rPr spc="65" dirty="0">
                <a:latin typeface="Times New Roman"/>
                <a:cs typeface="Times New Roman"/>
              </a:rPr>
              <a:t> </a:t>
            </a:r>
            <a:r>
              <a:rPr spc="-5" dirty="0">
                <a:latin typeface="Times New Roman"/>
                <a:cs typeface="Times New Roman"/>
              </a:rPr>
              <a:t>plotly</a:t>
            </a:r>
            <a:r>
              <a:rPr spc="10" dirty="0">
                <a:latin typeface="Times New Roman"/>
                <a:cs typeface="Times New Roman"/>
              </a:rPr>
              <a:t> </a:t>
            </a:r>
            <a:r>
              <a:rPr spc="-5" dirty="0">
                <a:latin typeface="Times New Roman"/>
                <a:cs typeface="Times New Roman"/>
              </a:rPr>
              <a:t>dash</a:t>
            </a:r>
            <a:r>
              <a:rPr spc="5" dirty="0">
                <a:latin typeface="Times New Roman"/>
                <a:cs typeface="Times New Roman"/>
              </a:rPr>
              <a:t> </a:t>
            </a:r>
            <a:r>
              <a:rPr spc="-10" dirty="0">
                <a:latin typeface="Times New Roman"/>
                <a:cs typeface="Times New Roman"/>
              </a:rPr>
              <a:t>python</a:t>
            </a:r>
            <a:r>
              <a:rPr lang="en-US" spc="-10" dirty="0">
                <a:latin typeface="Times New Roman"/>
                <a:cs typeface="Times New Roman"/>
              </a:rPr>
              <a:t> </a:t>
            </a:r>
            <a:r>
              <a:rPr spc="-15" dirty="0">
                <a:latin typeface="Times New Roman"/>
                <a:cs typeface="Times New Roman"/>
              </a:rPr>
              <a:t>framework</a:t>
            </a:r>
            <a:r>
              <a:rPr spc="85" dirty="0">
                <a:latin typeface="Times New Roman"/>
                <a:cs typeface="Times New Roman"/>
              </a:rPr>
              <a:t> </a:t>
            </a:r>
            <a:r>
              <a:rPr spc="-10" dirty="0">
                <a:latin typeface="Times New Roman"/>
                <a:cs typeface="Times New Roman"/>
              </a:rPr>
              <a:t>and</a:t>
            </a:r>
            <a:r>
              <a:rPr spc="10" dirty="0">
                <a:latin typeface="Times New Roman"/>
                <a:cs typeface="Times New Roman"/>
              </a:rPr>
              <a:t> </a:t>
            </a:r>
            <a:r>
              <a:rPr spc="-15" dirty="0">
                <a:latin typeface="Times New Roman"/>
                <a:cs typeface="Times New Roman"/>
              </a:rPr>
              <a:t>using</a:t>
            </a:r>
            <a:r>
              <a:rPr spc="35" dirty="0">
                <a:latin typeface="Times New Roman"/>
                <a:cs typeface="Times New Roman"/>
              </a:rPr>
              <a:t> </a:t>
            </a:r>
            <a:r>
              <a:rPr spc="-15" dirty="0">
                <a:latin typeface="Times New Roman"/>
                <a:cs typeface="Times New Roman"/>
              </a:rPr>
              <a:t>some</a:t>
            </a:r>
            <a:r>
              <a:rPr spc="50" dirty="0">
                <a:latin typeface="Times New Roman"/>
                <a:cs typeface="Times New Roman"/>
              </a:rPr>
              <a:t> </a:t>
            </a:r>
            <a:r>
              <a:rPr spc="-15" dirty="0">
                <a:latin typeface="Times New Roman"/>
                <a:cs typeface="Times New Roman"/>
              </a:rPr>
              <a:t>machine</a:t>
            </a:r>
            <a:r>
              <a:rPr spc="55" dirty="0">
                <a:latin typeface="Times New Roman"/>
                <a:cs typeface="Times New Roman"/>
              </a:rPr>
              <a:t> </a:t>
            </a:r>
            <a:r>
              <a:rPr spc="-10" dirty="0">
                <a:latin typeface="Times New Roman"/>
                <a:cs typeface="Times New Roman"/>
              </a:rPr>
              <a:t>models</a:t>
            </a:r>
            <a:r>
              <a:rPr spc="20" dirty="0">
                <a:latin typeface="Times New Roman"/>
                <a:cs typeface="Times New Roman"/>
              </a:rPr>
              <a:t> </a:t>
            </a:r>
            <a:r>
              <a:rPr spc="-5" dirty="0">
                <a:latin typeface="Times New Roman"/>
                <a:cs typeface="Times New Roman"/>
              </a:rPr>
              <a:t>to</a:t>
            </a:r>
            <a:r>
              <a:rPr spc="10" dirty="0">
                <a:latin typeface="Times New Roman"/>
                <a:cs typeface="Times New Roman"/>
              </a:rPr>
              <a:t> </a:t>
            </a:r>
            <a:r>
              <a:rPr spc="-10" dirty="0">
                <a:latin typeface="Times New Roman"/>
                <a:cs typeface="Times New Roman"/>
              </a:rPr>
              <a:t>get</a:t>
            </a:r>
            <a:r>
              <a:rPr dirty="0">
                <a:latin typeface="Times New Roman"/>
                <a:cs typeface="Times New Roman"/>
              </a:rPr>
              <a:t> </a:t>
            </a:r>
            <a:r>
              <a:rPr spc="-30" dirty="0">
                <a:latin typeface="Times New Roman"/>
                <a:cs typeface="Times New Roman"/>
              </a:rPr>
              <a:t>company’s </a:t>
            </a:r>
            <a:r>
              <a:rPr spc="-25" dirty="0">
                <a:latin typeface="Times New Roman"/>
                <a:cs typeface="Times New Roman"/>
              </a:rPr>
              <a:t> </a:t>
            </a:r>
            <a:r>
              <a:rPr spc="-10" dirty="0">
                <a:latin typeface="Times New Roman"/>
                <a:cs typeface="Times New Roman"/>
              </a:rPr>
              <a:t>information</a:t>
            </a:r>
            <a:r>
              <a:rPr spc="45" dirty="0">
                <a:latin typeface="Times New Roman"/>
                <a:cs typeface="Times New Roman"/>
              </a:rPr>
              <a:t> </a:t>
            </a:r>
            <a:r>
              <a:rPr spc="-10" dirty="0">
                <a:latin typeface="Times New Roman"/>
                <a:cs typeface="Times New Roman"/>
              </a:rPr>
              <a:t>and</a:t>
            </a:r>
            <a:r>
              <a:rPr spc="20" dirty="0">
                <a:latin typeface="Times New Roman"/>
                <a:cs typeface="Times New Roman"/>
              </a:rPr>
              <a:t> </a:t>
            </a:r>
            <a:r>
              <a:rPr dirty="0">
                <a:latin typeface="Times New Roman"/>
                <a:cs typeface="Times New Roman"/>
              </a:rPr>
              <a:t>plot</a:t>
            </a:r>
            <a:r>
              <a:rPr spc="-15" dirty="0">
                <a:latin typeface="Times New Roman"/>
                <a:cs typeface="Times New Roman"/>
              </a:rPr>
              <a:t> </a:t>
            </a:r>
            <a:r>
              <a:rPr spc="-10" dirty="0">
                <a:latin typeface="Times New Roman"/>
                <a:cs typeface="Times New Roman"/>
              </a:rPr>
              <a:t>graphs</a:t>
            </a:r>
            <a:r>
              <a:rPr spc="25" dirty="0">
                <a:latin typeface="Times New Roman"/>
                <a:cs typeface="Times New Roman"/>
              </a:rPr>
              <a:t> </a:t>
            </a:r>
            <a:r>
              <a:rPr spc="-10" dirty="0">
                <a:latin typeface="Times New Roman"/>
                <a:cs typeface="Times New Roman"/>
              </a:rPr>
              <a:t>for</a:t>
            </a:r>
            <a:r>
              <a:rPr spc="15" dirty="0">
                <a:latin typeface="Times New Roman"/>
                <a:cs typeface="Times New Roman"/>
              </a:rPr>
              <a:t> </a:t>
            </a:r>
            <a:r>
              <a:rPr spc="-10" dirty="0">
                <a:latin typeface="Times New Roman"/>
                <a:cs typeface="Times New Roman"/>
              </a:rPr>
              <a:t>visualization</a:t>
            </a:r>
            <a:r>
              <a:rPr spc="20" dirty="0">
                <a:latin typeface="Times New Roman"/>
                <a:cs typeface="Times New Roman"/>
              </a:rPr>
              <a:t> </a:t>
            </a:r>
            <a:r>
              <a:rPr spc="-5" dirty="0">
                <a:latin typeface="Times New Roman"/>
                <a:cs typeface="Times New Roman"/>
              </a:rPr>
              <a:t>based</a:t>
            </a:r>
            <a:r>
              <a:rPr spc="5" dirty="0">
                <a:latin typeface="Times New Roman"/>
                <a:cs typeface="Times New Roman"/>
              </a:rPr>
              <a:t> </a:t>
            </a:r>
            <a:r>
              <a:rPr dirty="0">
                <a:latin typeface="Times New Roman"/>
                <a:cs typeface="Times New Roman"/>
              </a:rPr>
              <a:t>on </a:t>
            </a:r>
            <a:r>
              <a:rPr spc="-5" dirty="0">
                <a:latin typeface="Times New Roman"/>
                <a:cs typeface="Times New Roman"/>
              </a:rPr>
              <a:t>it.</a:t>
            </a:r>
            <a:r>
              <a:rPr spc="-35" dirty="0">
                <a:latin typeface="Times New Roman"/>
                <a:cs typeface="Times New Roman"/>
              </a:rPr>
              <a:t> </a:t>
            </a:r>
            <a:r>
              <a:rPr dirty="0">
                <a:latin typeface="Times New Roman"/>
                <a:cs typeface="Times New Roman"/>
              </a:rPr>
              <a:t>The</a:t>
            </a:r>
            <a:r>
              <a:rPr spc="15" dirty="0">
                <a:latin typeface="Times New Roman"/>
                <a:cs typeface="Times New Roman"/>
              </a:rPr>
              <a:t> </a:t>
            </a:r>
            <a:r>
              <a:rPr spc="-5" dirty="0">
                <a:latin typeface="Times New Roman"/>
                <a:cs typeface="Times New Roman"/>
              </a:rPr>
              <a:t>stock</a:t>
            </a:r>
            <a:r>
              <a:rPr dirty="0">
                <a:latin typeface="Times New Roman"/>
                <a:cs typeface="Times New Roman"/>
              </a:rPr>
              <a:t> </a:t>
            </a:r>
            <a:r>
              <a:rPr spc="-15" dirty="0">
                <a:latin typeface="Times New Roman"/>
                <a:cs typeface="Times New Roman"/>
              </a:rPr>
              <a:t>market</a:t>
            </a:r>
            <a:r>
              <a:rPr spc="60" dirty="0">
                <a:latin typeface="Times New Roman"/>
                <a:cs typeface="Times New Roman"/>
              </a:rPr>
              <a:t> </a:t>
            </a:r>
            <a:r>
              <a:rPr spc="-10" dirty="0">
                <a:latin typeface="Times New Roman"/>
                <a:cs typeface="Times New Roman"/>
              </a:rPr>
              <a:t>forecasting</a:t>
            </a:r>
            <a:r>
              <a:rPr spc="20" dirty="0">
                <a:latin typeface="Times New Roman"/>
                <a:cs typeface="Times New Roman"/>
              </a:rPr>
              <a:t> </a:t>
            </a:r>
            <a:r>
              <a:rPr spc="-5" dirty="0">
                <a:latin typeface="Times New Roman"/>
                <a:cs typeface="Times New Roman"/>
              </a:rPr>
              <a:t>is</a:t>
            </a:r>
            <a:r>
              <a:rPr dirty="0">
                <a:latin typeface="Times New Roman"/>
                <a:cs typeface="Times New Roman"/>
              </a:rPr>
              <a:t> </a:t>
            </a:r>
            <a:r>
              <a:rPr spc="-5" dirty="0">
                <a:latin typeface="Times New Roman"/>
                <a:cs typeface="Times New Roman"/>
              </a:rPr>
              <a:t>done</a:t>
            </a:r>
            <a:r>
              <a:rPr spc="20" dirty="0">
                <a:latin typeface="Times New Roman"/>
                <a:cs typeface="Times New Roman"/>
              </a:rPr>
              <a:t> </a:t>
            </a:r>
            <a:r>
              <a:rPr spc="-15" dirty="0">
                <a:latin typeface="Times New Roman"/>
                <a:cs typeface="Times New Roman"/>
              </a:rPr>
              <a:t>using</a:t>
            </a:r>
            <a:r>
              <a:rPr spc="45" dirty="0">
                <a:latin typeface="Times New Roman"/>
                <a:cs typeface="Times New Roman"/>
              </a:rPr>
              <a:t> </a:t>
            </a:r>
            <a:r>
              <a:rPr spc="-15" dirty="0">
                <a:latin typeface="Times New Roman"/>
                <a:cs typeface="Times New Roman"/>
              </a:rPr>
              <a:t>machine </a:t>
            </a:r>
            <a:r>
              <a:rPr spc="-484" dirty="0">
                <a:latin typeface="Times New Roman"/>
                <a:cs typeface="Times New Roman"/>
              </a:rPr>
              <a:t> </a:t>
            </a:r>
            <a:r>
              <a:rPr spc="-10" dirty="0">
                <a:latin typeface="Times New Roman"/>
                <a:cs typeface="Times New Roman"/>
              </a:rPr>
              <a:t>learning</a:t>
            </a:r>
            <a:r>
              <a:rPr spc="5" dirty="0">
                <a:latin typeface="Times New Roman"/>
                <a:cs typeface="Times New Roman"/>
              </a:rPr>
              <a:t> </a:t>
            </a:r>
            <a:r>
              <a:rPr spc="-10" dirty="0">
                <a:latin typeface="Times New Roman"/>
                <a:cs typeface="Times New Roman"/>
              </a:rPr>
              <a:t>model(SVR).</a:t>
            </a:r>
            <a:endParaRPr dirty="0">
              <a:latin typeface="Times New Roman"/>
              <a:cs typeface="Times New Roman"/>
            </a:endParaRPr>
          </a:p>
          <a:p>
            <a:pPr marL="356870" marR="190500" indent="-344805" algn="just">
              <a:lnSpc>
                <a:spcPct val="150000"/>
              </a:lnSpc>
              <a:buFont typeface="Arial" panose="020B0604020202020204" pitchFamily="34" charset="0"/>
              <a:buChar char="•"/>
              <a:tabLst>
                <a:tab pos="356870" algn="l"/>
                <a:tab pos="357505" algn="l"/>
              </a:tabLst>
            </a:pPr>
            <a:r>
              <a:rPr spc="-5" dirty="0">
                <a:latin typeface="Times New Roman"/>
                <a:cs typeface="Times New Roman"/>
              </a:rPr>
              <a:t>Dash</a:t>
            </a:r>
            <a:r>
              <a:rPr spc="15" dirty="0">
                <a:latin typeface="Times New Roman"/>
                <a:cs typeface="Times New Roman"/>
              </a:rPr>
              <a:t> </a:t>
            </a:r>
            <a:r>
              <a:rPr spc="-5" dirty="0">
                <a:latin typeface="Times New Roman"/>
                <a:cs typeface="Times New Roman"/>
              </a:rPr>
              <a:t>provides</a:t>
            </a:r>
            <a:r>
              <a:rPr spc="-20" dirty="0">
                <a:latin typeface="Times New Roman"/>
                <a:cs typeface="Times New Roman"/>
              </a:rPr>
              <a:t> </a:t>
            </a:r>
            <a:r>
              <a:rPr spc="-5" dirty="0">
                <a:latin typeface="Times New Roman"/>
                <a:cs typeface="Times New Roman"/>
              </a:rPr>
              <a:t>a</a:t>
            </a:r>
            <a:r>
              <a:rPr spc="10" dirty="0">
                <a:latin typeface="Times New Roman"/>
                <a:cs typeface="Times New Roman"/>
              </a:rPr>
              <a:t> </a:t>
            </a:r>
            <a:r>
              <a:rPr spc="-10" dirty="0">
                <a:latin typeface="Times New Roman"/>
                <a:cs typeface="Times New Roman"/>
              </a:rPr>
              <a:t>fast</a:t>
            </a:r>
            <a:r>
              <a:rPr spc="25" dirty="0">
                <a:latin typeface="Times New Roman"/>
                <a:cs typeface="Times New Roman"/>
              </a:rPr>
              <a:t> </a:t>
            </a:r>
            <a:r>
              <a:rPr spc="-10" dirty="0">
                <a:latin typeface="Times New Roman"/>
                <a:cs typeface="Times New Roman"/>
              </a:rPr>
              <a:t>and</a:t>
            </a:r>
            <a:r>
              <a:rPr spc="15" dirty="0">
                <a:latin typeface="Times New Roman"/>
                <a:cs typeface="Times New Roman"/>
              </a:rPr>
              <a:t> </a:t>
            </a:r>
            <a:r>
              <a:rPr spc="-5" dirty="0">
                <a:latin typeface="Times New Roman"/>
                <a:cs typeface="Times New Roman"/>
              </a:rPr>
              <a:t>quick</a:t>
            </a:r>
            <a:r>
              <a:rPr spc="20" dirty="0">
                <a:latin typeface="Times New Roman"/>
                <a:cs typeface="Times New Roman"/>
              </a:rPr>
              <a:t> </a:t>
            </a:r>
            <a:r>
              <a:rPr spc="-25" dirty="0">
                <a:latin typeface="Times New Roman"/>
                <a:cs typeface="Times New Roman"/>
              </a:rPr>
              <a:t>way</a:t>
            </a:r>
            <a:r>
              <a:rPr spc="70" dirty="0">
                <a:latin typeface="Times New Roman"/>
                <a:cs typeface="Times New Roman"/>
              </a:rPr>
              <a:t> </a:t>
            </a:r>
            <a:r>
              <a:rPr dirty="0">
                <a:latin typeface="Times New Roman"/>
                <a:cs typeface="Times New Roman"/>
              </a:rPr>
              <a:t>of</a:t>
            </a:r>
            <a:r>
              <a:rPr spc="-10" dirty="0">
                <a:latin typeface="Times New Roman"/>
                <a:cs typeface="Times New Roman"/>
              </a:rPr>
              <a:t> </a:t>
            </a:r>
            <a:r>
              <a:rPr spc="-5" dirty="0">
                <a:latin typeface="Times New Roman"/>
                <a:cs typeface="Times New Roman"/>
              </a:rPr>
              <a:t>creating </a:t>
            </a:r>
            <a:r>
              <a:rPr spc="-10" dirty="0">
                <a:latin typeface="Times New Roman"/>
                <a:cs typeface="Times New Roman"/>
              </a:rPr>
              <a:t>beautiful</a:t>
            </a:r>
            <a:r>
              <a:rPr spc="25" dirty="0">
                <a:latin typeface="Times New Roman"/>
                <a:cs typeface="Times New Roman"/>
              </a:rPr>
              <a:t> </a:t>
            </a:r>
            <a:r>
              <a:rPr spc="-10" dirty="0">
                <a:latin typeface="Times New Roman"/>
                <a:cs typeface="Times New Roman"/>
              </a:rPr>
              <a:t>and</a:t>
            </a:r>
            <a:r>
              <a:rPr spc="40" dirty="0">
                <a:latin typeface="Times New Roman"/>
                <a:cs typeface="Times New Roman"/>
              </a:rPr>
              <a:t> </a:t>
            </a:r>
            <a:r>
              <a:rPr spc="-10" dirty="0">
                <a:latin typeface="Times New Roman"/>
                <a:cs typeface="Times New Roman"/>
              </a:rPr>
              <a:t>interactive</a:t>
            </a:r>
            <a:r>
              <a:rPr spc="10" dirty="0">
                <a:latin typeface="Times New Roman"/>
                <a:cs typeface="Times New Roman"/>
              </a:rPr>
              <a:t> </a:t>
            </a:r>
            <a:r>
              <a:rPr spc="-5" dirty="0">
                <a:latin typeface="Times New Roman"/>
                <a:cs typeface="Times New Roman"/>
              </a:rPr>
              <a:t>dashboards</a:t>
            </a:r>
            <a:r>
              <a:rPr spc="-25" dirty="0">
                <a:latin typeface="Times New Roman"/>
                <a:cs typeface="Times New Roman"/>
              </a:rPr>
              <a:t> </a:t>
            </a:r>
            <a:r>
              <a:rPr spc="-15" dirty="0">
                <a:latin typeface="Times New Roman"/>
                <a:cs typeface="Times New Roman"/>
              </a:rPr>
              <a:t>without</a:t>
            </a:r>
            <a:r>
              <a:rPr spc="80" dirty="0">
                <a:latin typeface="Times New Roman"/>
                <a:cs typeface="Times New Roman"/>
              </a:rPr>
              <a:t> </a:t>
            </a:r>
            <a:r>
              <a:rPr lang="en-US" spc="-10" dirty="0">
                <a:latin typeface="Times New Roman"/>
                <a:cs typeface="Times New Roman"/>
              </a:rPr>
              <a:t>extensive  </a:t>
            </a:r>
            <a:r>
              <a:rPr spc="-15" dirty="0">
                <a:latin typeface="Times New Roman"/>
                <a:cs typeface="Times New Roman"/>
              </a:rPr>
              <a:t>knowledge</a:t>
            </a:r>
            <a:r>
              <a:rPr spc="75" dirty="0">
                <a:latin typeface="Times New Roman"/>
                <a:cs typeface="Times New Roman"/>
              </a:rPr>
              <a:t> </a:t>
            </a:r>
            <a:r>
              <a:rPr dirty="0">
                <a:latin typeface="Times New Roman"/>
                <a:cs typeface="Times New Roman"/>
              </a:rPr>
              <a:t>of</a:t>
            </a:r>
            <a:r>
              <a:rPr lang="en-US" spc="15" dirty="0">
                <a:latin typeface="Times New Roman"/>
                <a:cs typeface="Times New Roman"/>
              </a:rPr>
              <a:t> </a:t>
            </a:r>
            <a:r>
              <a:rPr spc="-20" dirty="0">
                <a:latin typeface="Times New Roman"/>
                <a:cs typeface="Times New Roman"/>
              </a:rPr>
              <a:t>web</a:t>
            </a:r>
            <a:r>
              <a:rPr spc="40" dirty="0">
                <a:latin typeface="Times New Roman"/>
                <a:cs typeface="Times New Roman"/>
              </a:rPr>
              <a:t> </a:t>
            </a:r>
            <a:r>
              <a:rPr spc="-10" dirty="0">
                <a:latin typeface="Times New Roman"/>
                <a:cs typeface="Times New Roman"/>
              </a:rPr>
              <a:t>development.</a:t>
            </a:r>
            <a:r>
              <a:rPr spc="55" dirty="0">
                <a:latin typeface="Times New Roman"/>
                <a:cs typeface="Times New Roman"/>
              </a:rPr>
              <a:t> </a:t>
            </a:r>
            <a:r>
              <a:rPr dirty="0">
                <a:latin typeface="Times New Roman"/>
                <a:cs typeface="Times New Roman"/>
              </a:rPr>
              <a:t>It</a:t>
            </a:r>
            <a:r>
              <a:rPr spc="-20" dirty="0">
                <a:latin typeface="Times New Roman"/>
                <a:cs typeface="Times New Roman"/>
              </a:rPr>
              <a:t> </a:t>
            </a:r>
            <a:r>
              <a:rPr spc="-10" dirty="0">
                <a:latin typeface="Times New Roman"/>
                <a:cs typeface="Times New Roman"/>
              </a:rPr>
              <a:t>combines</a:t>
            </a:r>
            <a:r>
              <a:rPr spc="45" dirty="0">
                <a:latin typeface="Times New Roman"/>
                <a:cs typeface="Times New Roman"/>
              </a:rPr>
              <a:t> </a:t>
            </a:r>
            <a:r>
              <a:rPr spc="-20" dirty="0">
                <a:latin typeface="Times New Roman"/>
                <a:cs typeface="Times New Roman"/>
              </a:rPr>
              <a:t>web</a:t>
            </a:r>
            <a:r>
              <a:rPr spc="65" dirty="0">
                <a:latin typeface="Times New Roman"/>
                <a:cs typeface="Times New Roman"/>
              </a:rPr>
              <a:t> </a:t>
            </a:r>
            <a:r>
              <a:rPr spc="-10" dirty="0">
                <a:latin typeface="Times New Roman"/>
                <a:cs typeface="Times New Roman"/>
              </a:rPr>
              <a:t>development</a:t>
            </a:r>
            <a:r>
              <a:rPr spc="25" dirty="0">
                <a:latin typeface="Times New Roman"/>
                <a:cs typeface="Times New Roman"/>
              </a:rPr>
              <a:t> </a:t>
            </a:r>
            <a:r>
              <a:rPr spc="-10" dirty="0">
                <a:latin typeface="Times New Roman"/>
                <a:cs typeface="Times New Roman"/>
              </a:rPr>
              <a:t>and</a:t>
            </a:r>
            <a:r>
              <a:rPr spc="5" dirty="0">
                <a:latin typeface="Times New Roman"/>
                <a:cs typeface="Times New Roman"/>
              </a:rPr>
              <a:t> </a:t>
            </a:r>
            <a:r>
              <a:rPr spc="-10" dirty="0">
                <a:latin typeface="Times New Roman"/>
                <a:cs typeface="Times New Roman"/>
              </a:rPr>
              <a:t>analytics</a:t>
            </a:r>
            <a:r>
              <a:rPr spc="45" dirty="0">
                <a:latin typeface="Times New Roman"/>
                <a:cs typeface="Times New Roman"/>
              </a:rPr>
              <a:t> </a:t>
            </a:r>
            <a:r>
              <a:rPr spc="-10" dirty="0">
                <a:latin typeface="Times New Roman"/>
                <a:cs typeface="Times New Roman"/>
              </a:rPr>
              <a:t>and</a:t>
            </a:r>
            <a:r>
              <a:rPr spc="35" dirty="0">
                <a:latin typeface="Times New Roman"/>
                <a:cs typeface="Times New Roman"/>
              </a:rPr>
              <a:t> </a:t>
            </a:r>
            <a:r>
              <a:rPr spc="-5" dirty="0">
                <a:latin typeface="Times New Roman"/>
                <a:cs typeface="Times New Roman"/>
              </a:rPr>
              <a:t>provides</a:t>
            </a:r>
            <a:r>
              <a:rPr spc="-20" dirty="0">
                <a:latin typeface="Times New Roman"/>
                <a:cs typeface="Times New Roman"/>
              </a:rPr>
              <a:t> </a:t>
            </a:r>
            <a:r>
              <a:rPr spc="-5" dirty="0">
                <a:latin typeface="Times New Roman"/>
                <a:cs typeface="Times New Roman"/>
              </a:rPr>
              <a:t>a</a:t>
            </a:r>
            <a:r>
              <a:rPr spc="5" dirty="0">
                <a:latin typeface="Times New Roman"/>
                <a:cs typeface="Times New Roman"/>
              </a:rPr>
              <a:t> </a:t>
            </a:r>
            <a:r>
              <a:rPr spc="-15" dirty="0">
                <a:latin typeface="Times New Roman"/>
                <a:cs typeface="Times New Roman"/>
              </a:rPr>
              <a:t>useful</a:t>
            </a:r>
            <a:r>
              <a:rPr lang="en-IN" spc="-15" dirty="0">
                <a:latin typeface="Times New Roman"/>
                <a:cs typeface="Times New Roman"/>
              </a:rPr>
              <a:t> </a:t>
            </a:r>
            <a:r>
              <a:rPr spc="-15" dirty="0">
                <a:latin typeface="Times New Roman"/>
                <a:cs typeface="Times New Roman"/>
              </a:rPr>
              <a:t>mechanism</a:t>
            </a:r>
            <a:r>
              <a:rPr spc="60" dirty="0">
                <a:latin typeface="Times New Roman"/>
                <a:cs typeface="Times New Roman"/>
              </a:rPr>
              <a:t> </a:t>
            </a:r>
            <a:r>
              <a:rPr spc="-10" dirty="0">
                <a:latin typeface="Times New Roman"/>
                <a:cs typeface="Times New Roman"/>
              </a:rPr>
              <a:t>for</a:t>
            </a:r>
            <a:r>
              <a:rPr spc="10" dirty="0">
                <a:latin typeface="Times New Roman"/>
                <a:cs typeface="Times New Roman"/>
              </a:rPr>
              <a:t> </a:t>
            </a:r>
            <a:r>
              <a:rPr spc="-10" dirty="0">
                <a:latin typeface="Times New Roman"/>
                <a:cs typeface="Times New Roman"/>
              </a:rPr>
              <a:t>serving</a:t>
            </a:r>
            <a:r>
              <a:rPr spc="45" dirty="0">
                <a:latin typeface="Times New Roman"/>
                <a:cs typeface="Times New Roman"/>
              </a:rPr>
              <a:t> </a:t>
            </a:r>
            <a:r>
              <a:rPr lang="en-US" spc="45" dirty="0">
                <a:latin typeface="Times New Roman"/>
                <a:cs typeface="Times New Roman"/>
              </a:rPr>
              <a:t> </a:t>
            </a:r>
            <a:r>
              <a:rPr spc="-5" dirty="0">
                <a:latin typeface="Times New Roman"/>
                <a:cs typeface="Times New Roman"/>
              </a:rPr>
              <a:t>dashboards</a:t>
            </a:r>
            <a:r>
              <a:rPr spc="-20" dirty="0">
                <a:latin typeface="Times New Roman"/>
                <a:cs typeface="Times New Roman"/>
              </a:rPr>
              <a:t> </a:t>
            </a:r>
            <a:r>
              <a:rPr spc="-10" dirty="0">
                <a:latin typeface="Times New Roman"/>
                <a:cs typeface="Times New Roman"/>
              </a:rPr>
              <a:t>for</a:t>
            </a:r>
            <a:r>
              <a:rPr spc="5" dirty="0">
                <a:latin typeface="Times New Roman"/>
                <a:cs typeface="Times New Roman"/>
              </a:rPr>
              <a:t> </a:t>
            </a:r>
            <a:r>
              <a:rPr spc="-20" dirty="0">
                <a:latin typeface="Times New Roman"/>
                <a:cs typeface="Times New Roman"/>
              </a:rPr>
              <a:t>web</a:t>
            </a:r>
            <a:r>
              <a:rPr spc="110" dirty="0">
                <a:latin typeface="Times New Roman"/>
                <a:cs typeface="Times New Roman"/>
              </a:rPr>
              <a:t> </a:t>
            </a:r>
            <a:r>
              <a:rPr spc="-5" dirty="0">
                <a:latin typeface="Times New Roman"/>
                <a:cs typeface="Times New Roman"/>
              </a:rPr>
              <a:t>response.</a:t>
            </a:r>
            <a:r>
              <a:rPr lang="en-US" spc="-5" dirty="0">
                <a:latin typeface="Times New Roman"/>
                <a:cs typeface="Times New Roman"/>
              </a:rPr>
              <a:t> </a:t>
            </a:r>
            <a:r>
              <a:rPr spc="-5" dirty="0">
                <a:latin typeface="Times New Roman"/>
                <a:cs typeface="Times New Roman"/>
              </a:rPr>
              <a:t>In</a:t>
            </a:r>
            <a:r>
              <a:rPr dirty="0">
                <a:latin typeface="Times New Roman"/>
                <a:cs typeface="Times New Roman"/>
              </a:rPr>
              <a:t> </a:t>
            </a:r>
            <a:r>
              <a:rPr spc="-5" dirty="0">
                <a:latin typeface="Times New Roman"/>
                <a:cs typeface="Times New Roman"/>
              </a:rPr>
              <a:t>stock</a:t>
            </a:r>
            <a:r>
              <a:rPr dirty="0">
                <a:latin typeface="Times New Roman"/>
                <a:cs typeface="Times New Roman"/>
              </a:rPr>
              <a:t> </a:t>
            </a:r>
            <a:r>
              <a:rPr spc="-10" dirty="0">
                <a:latin typeface="Times New Roman"/>
                <a:cs typeface="Times New Roman"/>
              </a:rPr>
              <a:t>market,</a:t>
            </a:r>
            <a:r>
              <a:rPr spc="65" dirty="0">
                <a:latin typeface="Times New Roman"/>
                <a:cs typeface="Times New Roman"/>
              </a:rPr>
              <a:t> </a:t>
            </a:r>
            <a:r>
              <a:rPr spc="-5" dirty="0">
                <a:latin typeface="Times New Roman"/>
                <a:cs typeface="Times New Roman"/>
              </a:rPr>
              <a:t>Data</a:t>
            </a:r>
            <a:r>
              <a:rPr spc="10" dirty="0">
                <a:latin typeface="Times New Roman"/>
                <a:cs typeface="Times New Roman"/>
              </a:rPr>
              <a:t> </a:t>
            </a:r>
            <a:r>
              <a:rPr spc="-5" dirty="0">
                <a:latin typeface="Times New Roman"/>
                <a:cs typeface="Times New Roman"/>
              </a:rPr>
              <a:t>visualization</a:t>
            </a:r>
            <a:r>
              <a:rPr spc="25" dirty="0">
                <a:latin typeface="Times New Roman"/>
                <a:cs typeface="Times New Roman"/>
              </a:rPr>
              <a:t> </a:t>
            </a:r>
            <a:r>
              <a:rPr spc="-5" dirty="0">
                <a:latin typeface="Times New Roman"/>
                <a:cs typeface="Times New Roman"/>
              </a:rPr>
              <a:t>helps</a:t>
            </a:r>
            <a:r>
              <a:rPr dirty="0">
                <a:latin typeface="Times New Roman"/>
                <a:cs typeface="Times New Roman"/>
              </a:rPr>
              <a:t> traders</a:t>
            </a:r>
            <a:r>
              <a:rPr spc="-20" dirty="0">
                <a:latin typeface="Times New Roman"/>
                <a:cs typeface="Times New Roman"/>
              </a:rPr>
              <a:t> when</a:t>
            </a:r>
            <a:r>
              <a:rPr lang="en-US" spc="-20" dirty="0">
                <a:latin typeface="Times New Roman"/>
                <a:cs typeface="Times New Roman"/>
              </a:rPr>
              <a:t> </a:t>
            </a:r>
            <a:r>
              <a:rPr spc="-15" dirty="0">
                <a:latin typeface="Times New Roman"/>
                <a:cs typeface="Times New Roman"/>
              </a:rPr>
              <a:t>making</a:t>
            </a:r>
            <a:r>
              <a:rPr spc="65" dirty="0">
                <a:latin typeface="Times New Roman"/>
                <a:cs typeface="Times New Roman"/>
              </a:rPr>
              <a:t> </a:t>
            </a:r>
            <a:r>
              <a:rPr spc="-5" dirty="0">
                <a:latin typeface="Times New Roman"/>
                <a:cs typeface="Times New Roman"/>
              </a:rPr>
              <a:t>decisions</a:t>
            </a:r>
            <a:r>
              <a:rPr spc="25" dirty="0">
                <a:latin typeface="Times New Roman"/>
                <a:cs typeface="Times New Roman"/>
              </a:rPr>
              <a:t> </a:t>
            </a:r>
            <a:r>
              <a:rPr spc="-10" dirty="0">
                <a:latin typeface="Times New Roman"/>
                <a:cs typeface="Times New Roman"/>
              </a:rPr>
              <a:t>quickly</a:t>
            </a:r>
            <a:r>
              <a:rPr spc="20" dirty="0">
                <a:latin typeface="Times New Roman"/>
                <a:cs typeface="Times New Roman"/>
              </a:rPr>
              <a:t> </a:t>
            </a:r>
            <a:r>
              <a:rPr spc="-10" dirty="0">
                <a:latin typeface="Times New Roman"/>
                <a:cs typeface="Times New Roman"/>
              </a:rPr>
              <a:t>and</a:t>
            </a:r>
            <a:r>
              <a:rPr spc="15" dirty="0">
                <a:latin typeface="Times New Roman"/>
                <a:cs typeface="Times New Roman"/>
              </a:rPr>
              <a:t> </a:t>
            </a:r>
            <a:r>
              <a:rPr spc="-5" dirty="0">
                <a:latin typeface="Times New Roman"/>
                <a:cs typeface="Times New Roman"/>
              </a:rPr>
              <a:t>enables </a:t>
            </a:r>
            <a:r>
              <a:rPr spc="-10" dirty="0">
                <a:latin typeface="Times New Roman"/>
                <a:cs typeface="Times New Roman"/>
              </a:rPr>
              <a:t>them</a:t>
            </a:r>
            <a:r>
              <a:rPr spc="20" dirty="0">
                <a:latin typeface="Times New Roman"/>
                <a:cs typeface="Times New Roman"/>
              </a:rPr>
              <a:t> </a:t>
            </a:r>
            <a:r>
              <a:rPr spc="-5" dirty="0">
                <a:latin typeface="Times New Roman"/>
                <a:cs typeface="Times New Roman"/>
              </a:rPr>
              <a:t>to</a:t>
            </a:r>
            <a:r>
              <a:rPr spc="10" dirty="0">
                <a:latin typeface="Times New Roman"/>
                <a:cs typeface="Times New Roman"/>
              </a:rPr>
              <a:t> </a:t>
            </a:r>
            <a:r>
              <a:rPr spc="-5" dirty="0">
                <a:latin typeface="Times New Roman"/>
                <a:cs typeface="Times New Roman"/>
              </a:rPr>
              <a:t>easily </a:t>
            </a:r>
            <a:r>
              <a:rPr spc="-15" dirty="0">
                <a:latin typeface="Times New Roman"/>
                <a:cs typeface="Times New Roman"/>
              </a:rPr>
              <a:t>synthesize</a:t>
            </a:r>
            <a:r>
              <a:rPr spc="85" dirty="0">
                <a:latin typeface="Times New Roman"/>
                <a:cs typeface="Times New Roman"/>
              </a:rPr>
              <a:t> </a:t>
            </a:r>
            <a:r>
              <a:rPr spc="-15" dirty="0">
                <a:latin typeface="Times New Roman"/>
                <a:cs typeface="Times New Roman"/>
              </a:rPr>
              <a:t>large</a:t>
            </a:r>
            <a:r>
              <a:rPr spc="30" dirty="0">
                <a:latin typeface="Times New Roman"/>
                <a:cs typeface="Times New Roman"/>
              </a:rPr>
              <a:t> </a:t>
            </a:r>
            <a:r>
              <a:rPr spc="-15" dirty="0">
                <a:latin typeface="Times New Roman"/>
                <a:cs typeface="Times New Roman"/>
              </a:rPr>
              <a:t>amounts</a:t>
            </a:r>
            <a:r>
              <a:rPr spc="70" dirty="0">
                <a:latin typeface="Times New Roman"/>
                <a:cs typeface="Times New Roman"/>
              </a:rPr>
              <a:t> </a:t>
            </a:r>
            <a:r>
              <a:rPr dirty="0">
                <a:latin typeface="Times New Roman"/>
                <a:cs typeface="Times New Roman"/>
              </a:rPr>
              <a:t>of</a:t>
            </a:r>
            <a:r>
              <a:rPr spc="-10" dirty="0">
                <a:latin typeface="Times New Roman"/>
                <a:cs typeface="Times New Roman"/>
              </a:rPr>
              <a:t> complex</a:t>
            </a:r>
            <a:r>
              <a:rPr spc="95" dirty="0">
                <a:latin typeface="Times New Roman"/>
                <a:cs typeface="Times New Roman"/>
              </a:rPr>
              <a:t> </a:t>
            </a:r>
            <a:r>
              <a:rPr spc="-10" dirty="0">
                <a:latin typeface="Times New Roman"/>
                <a:cs typeface="Times New Roman"/>
              </a:rPr>
              <a:t>information</a:t>
            </a:r>
            <a:r>
              <a:rPr lang="en-US" spc="-10" dirty="0">
                <a:latin typeface="Times New Roman"/>
                <a:cs typeface="Times New Roman"/>
              </a:rPr>
              <a:t> Easy interaction</a:t>
            </a:r>
            <a:r>
              <a:rPr spc="-20" dirty="0">
                <a:latin typeface="Times New Roman"/>
                <a:cs typeface="Times New Roman"/>
              </a:rPr>
              <a:t> </a:t>
            </a:r>
            <a:r>
              <a:rPr spc="-10" dirty="0">
                <a:latin typeface="Times New Roman"/>
                <a:cs typeface="Times New Roman"/>
              </a:rPr>
              <a:t>between</a:t>
            </a:r>
            <a:r>
              <a:rPr spc="40" dirty="0">
                <a:latin typeface="Times New Roman"/>
                <a:cs typeface="Times New Roman"/>
              </a:rPr>
              <a:t> </a:t>
            </a:r>
            <a:r>
              <a:rPr spc="-10" dirty="0">
                <a:latin typeface="Times New Roman"/>
                <a:cs typeface="Times New Roman"/>
              </a:rPr>
              <a:t>the</a:t>
            </a:r>
            <a:r>
              <a:rPr spc="25" dirty="0">
                <a:latin typeface="Times New Roman"/>
                <a:cs typeface="Times New Roman"/>
              </a:rPr>
              <a:t> </a:t>
            </a:r>
            <a:r>
              <a:rPr spc="-15" dirty="0">
                <a:latin typeface="Times New Roman"/>
                <a:cs typeface="Times New Roman"/>
              </a:rPr>
              <a:t>normal</a:t>
            </a:r>
            <a:r>
              <a:rPr spc="25" dirty="0">
                <a:latin typeface="Times New Roman"/>
                <a:cs typeface="Times New Roman"/>
              </a:rPr>
              <a:t> </a:t>
            </a:r>
            <a:r>
              <a:rPr dirty="0">
                <a:latin typeface="Times New Roman"/>
                <a:cs typeface="Times New Roman"/>
              </a:rPr>
              <a:t>people</a:t>
            </a:r>
            <a:r>
              <a:rPr spc="-20" dirty="0">
                <a:latin typeface="Times New Roman"/>
                <a:cs typeface="Times New Roman"/>
              </a:rPr>
              <a:t> </a:t>
            </a:r>
            <a:r>
              <a:rPr spc="-10" dirty="0">
                <a:latin typeface="Times New Roman"/>
                <a:cs typeface="Times New Roman"/>
              </a:rPr>
              <a:t>and</a:t>
            </a:r>
            <a:r>
              <a:rPr spc="5" dirty="0">
                <a:latin typeface="Times New Roman"/>
                <a:cs typeface="Times New Roman"/>
              </a:rPr>
              <a:t> </a:t>
            </a:r>
            <a:r>
              <a:rPr spc="-5" dirty="0">
                <a:latin typeface="Times New Roman"/>
                <a:cs typeface="Times New Roman"/>
              </a:rPr>
              <a:t>disables</a:t>
            </a:r>
            <a:endParaRPr dirty="0">
              <a:latin typeface="Times New Roman"/>
              <a:cs typeface="Times New Roman"/>
            </a:endParaRPr>
          </a:p>
        </p:txBody>
      </p:sp>
      <p:sp>
        <p:nvSpPr>
          <p:cNvPr id="4" name="TextBox 3">
            <a:extLst>
              <a:ext uri="{FF2B5EF4-FFF2-40B4-BE49-F238E27FC236}">
                <a16:creationId xmlns:a16="http://schemas.microsoft.com/office/drawing/2014/main" id="{C4FC50BB-F194-8C66-090B-D76D8BAEDB8E}"/>
              </a:ext>
            </a:extLst>
          </p:cNvPr>
          <p:cNvSpPr txBox="1"/>
          <p:nvPr/>
        </p:nvSpPr>
        <p:spPr>
          <a:xfrm>
            <a:off x="1447800" y="228600"/>
            <a:ext cx="8686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CONCLUSIONS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108" y="2452522"/>
            <a:ext cx="7832090" cy="1244600"/>
          </a:xfrm>
          <a:prstGeom prst="rect">
            <a:avLst/>
          </a:prstGeom>
        </p:spPr>
        <p:txBody>
          <a:bodyPr vert="horz" wrap="square" lIns="0" tIns="12065" rIns="0" bIns="0" rtlCol="0">
            <a:spAutoFit/>
          </a:bodyPr>
          <a:lstStyle/>
          <a:p>
            <a:pPr marL="12700">
              <a:lnSpc>
                <a:spcPct val="100000"/>
              </a:lnSpc>
              <a:spcBef>
                <a:spcPts val="95"/>
              </a:spcBef>
            </a:pPr>
            <a:r>
              <a:rPr sz="8000" spc="-10" dirty="0"/>
              <a:t>THANK</a:t>
            </a:r>
            <a:r>
              <a:rPr sz="8000" spc="-290" dirty="0"/>
              <a:t> </a:t>
            </a:r>
            <a:r>
              <a:rPr sz="8000" spc="-5" dirty="0"/>
              <a:t>YOU</a:t>
            </a:r>
            <a:r>
              <a:rPr sz="8000" spc="-35" dirty="0"/>
              <a:t> </a:t>
            </a:r>
            <a:r>
              <a:rPr sz="8000" spc="-5" dirty="0"/>
              <a:t>!!!!</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0" y="751820"/>
            <a:ext cx="7315200" cy="5201424"/>
          </a:xfrm>
          <a:prstGeom prst="rect">
            <a:avLst/>
          </a:prstGeom>
        </p:spPr>
        <p:txBody>
          <a:bodyPr vert="horz" wrap="square" lIns="0" tIns="226060" rIns="0" bIns="0" rtlCol="0">
            <a:spAutoFit/>
          </a:bodyPr>
          <a:lstStyle/>
          <a:p>
            <a:pPr marL="469265" indent="-457200">
              <a:lnSpc>
                <a:spcPct val="100000"/>
              </a:lnSpc>
              <a:spcBef>
                <a:spcPts val="1780"/>
              </a:spcBef>
              <a:buFont typeface="Arial" panose="020B0604020202020204" pitchFamily="34" charset="0"/>
              <a:buChar char="•"/>
              <a:tabLst>
                <a:tab pos="356870" algn="l"/>
                <a:tab pos="357505" algn="l"/>
              </a:tabLst>
            </a:pPr>
            <a:r>
              <a:rPr sz="2800" spc="5" dirty="0">
                <a:latin typeface="Times New Roman"/>
                <a:cs typeface="Times New Roman"/>
              </a:rPr>
              <a:t>Problem</a:t>
            </a:r>
            <a:r>
              <a:rPr lang="en-US" sz="2800" spc="-140" dirty="0">
                <a:latin typeface="Times New Roman"/>
                <a:cs typeface="Times New Roman"/>
              </a:rPr>
              <a:t> </a:t>
            </a:r>
            <a:r>
              <a:rPr sz="2800" dirty="0">
                <a:latin typeface="Times New Roman"/>
                <a:cs typeface="Times New Roman"/>
              </a:rPr>
              <a:t>Statement</a:t>
            </a:r>
          </a:p>
          <a:p>
            <a:pPr marL="469265" indent="-457200">
              <a:lnSpc>
                <a:spcPct val="100000"/>
              </a:lnSpc>
              <a:spcBef>
                <a:spcPts val="1680"/>
              </a:spcBef>
              <a:buFont typeface="Arial" panose="020B0604020202020204" pitchFamily="34" charset="0"/>
              <a:buChar char="•"/>
              <a:tabLst>
                <a:tab pos="356870" algn="l"/>
                <a:tab pos="357505" algn="l"/>
              </a:tabLst>
            </a:pPr>
            <a:r>
              <a:rPr sz="2800" dirty="0">
                <a:latin typeface="Times New Roman"/>
                <a:cs typeface="Times New Roman"/>
              </a:rPr>
              <a:t>Introduction</a:t>
            </a:r>
          </a:p>
          <a:p>
            <a:pPr marL="469265" indent="-457200">
              <a:lnSpc>
                <a:spcPct val="100000"/>
              </a:lnSpc>
              <a:spcBef>
                <a:spcPts val="1685"/>
              </a:spcBef>
              <a:buFont typeface="Arial" panose="020B0604020202020204" pitchFamily="34" charset="0"/>
              <a:buChar char="•"/>
              <a:tabLst>
                <a:tab pos="356870" algn="l"/>
                <a:tab pos="357505" algn="l"/>
              </a:tabLst>
            </a:pPr>
            <a:r>
              <a:rPr sz="2800" dirty="0">
                <a:latin typeface="Times New Roman"/>
                <a:cs typeface="Times New Roman"/>
              </a:rPr>
              <a:t>Literature</a:t>
            </a:r>
            <a:r>
              <a:rPr sz="2800" spc="-30" dirty="0">
                <a:latin typeface="Times New Roman"/>
                <a:cs typeface="Times New Roman"/>
              </a:rPr>
              <a:t> </a:t>
            </a:r>
            <a:r>
              <a:rPr sz="2800" spc="-5" dirty="0">
                <a:latin typeface="Times New Roman"/>
                <a:cs typeface="Times New Roman"/>
              </a:rPr>
              <a:t>Review</a:t>
            </a:r>
            <a:endParaRPr sz="2800" dirty="0">
              <a:latin typeface="Times New Roman"/>
              <a:cs typeface="Times New Roman"/>
            </a:endParaRPr>
          </a:p>
          <a:p>
            <a:pPr marL="469265" indent="-457200">
              <a:lnSpc>
                <a:spcPct val="100000"/>
              </a:lnSpc>
              <a:spcBef>
                <a:spcPts val="1680"/>
              </a:spcBef>
              <a:buFont typeface="Arial" panose="020B0604020202020204" pitchFamily="34" charset="0"/>
              <a:buChar char="•"/>
              <a:tabLst>
                <a:tab pos="356870" algn="l"/>
                <a:tab pos="357505" algn="l"/>
              </a:tabLst>
            </a:pPr>
            <a:r>
              <a:rPr sz="2800" spc="-15" dirty="0">
                <a:latin typeface="Times New Roman"/>
                <a:cs typeface="Times New Roman"/>
              </a:rPr>
              <a:t>Technologies</a:t>
            </a:r>
            <a:endParaRPr sz="2800" dirty="0">
              <a:latin typeface="Times New Roman"/>
              <a:cs typeface="Times New Roman"/>
            </a:endParaRPr>
          </a:p>
          <a:p>
            <a:pPr marL="469265" indent="-457200">
              <a:lnSpc>
                <a:spcPct val="100000"/>
              </a:lnSpc>
              <a:spcBef>
                <a:spcPts val="1685"/>
              </a:spcBef>
              <a:buFont typeface="Arial" panose="020B0604020202020204" pitchFamily="34" charset="0"/>
              <a:buChar char="•"/>
              <a:tabLst>
                <a:tab pos="356870" algn="l"/>
                <a:tab pos="357505" algn="l"/>
              </a:tabLst>
            </a:pPr>
            <a:r>
              <a:rPr lang="en-US" sz="2800" spc="5" dirty="0">
                <a:latin typeface="Times New Roman"/>
                <a:cs typeface="Times New Roman"/>
              </a:rPr>
              <a:t>A</a:t>
            </a:r>
            <a:r>
              <a:rPr sz="2800" spc="5" dirty="0">
                <a:latin typeface="Times New Roman"/>
                <a:cs typeface="Times New Roman"/>
              </a:rPr>
              <a:t>pproach</a:t>
            </a:r>
            <a:endParaRPr sz="2800" dirty="0">
              <a:latin typeface="Times New Roman"/>
              <a:cs typeface="Times New Roman"/>
            </a:endParaRPr>
          </a:p>
          <a:p>
            <a:pPr marL="469265" indent="-457200">
              <a:lnSpc>
                <a:spcPct val="100000"/>
              </a:lnSpc>
              <a:spcBef>
                <a:spcPts val="1680"/>
              </a:spcBef>
              <a:buFont typeface="Arial" panose="020B0604020202020204" pitchFamily="34" charset="0"/>
              <a:buChar char="•"/>
              <a:tabLst>
                <a:tab pos="356870" algn="l"/>
                <a:tab pos="357505" algn="l"/>
              </a:tabLst>
            </a:pPr>
            <a:r>
              <a:rPr sz="2800" dirty="0">
                <a:latin typeface="Times New Roman"/>
                <a:cs typeface="Times New Roman"/>
              </a:rPr>
              <a:t>Project</a:t>
            </a:r>
            <a:r>
              <a:rPr sz="2800" spc="-70" dirty="0">
                <a:latin typeface="Times New Roman"/>
                <a:cs typeface="Times New Roman"/>
              </a:rPr>
              <a:t> </a:t>
            </a:r>
            <a:r>
              <a:rPr lang="en-US" sz="2800" spc="5" dirty="0">
                <a:latin typeface="Times New Roman"/>
                <a:cs typeface="Times New Roman"/>
              </a:rPr>
              <a:t>S</a:t>
            </a:r>
            <a:r>
              <a:rPr sz="2800" spc="5" dirty="0">
                <a:latin typeface="Times New Roman"/>
                <a:cs typeface="Times New Roman"/>
              </a:rPr>
              <a:t>tages</a:t>
            </a:r>
            <a:endParaRPr lang="en-US" sz="2800" spc="5" dirty="0">
              <a:latin typeface="Times New Roman"/>
              <a:cs typeface="Times New Roman"/>
            </a:endParaRPr>
          </a:p>
          <a:p>
            <a:pPr marL="469265" indent="-457200">
              <a:lnSpc>
                <a:spcPct val="100000"/>
              </a:lnSpc>
              <a:spcBef>
                <a:spcPts val="1680"/>
              </a:spcBef>
              <a:buFont typeface="Arial" panose="020B0604020202020204" pitchFamily="34" charset="0"/>
              <a:buChar char="•"/>
              <a:tabLst>
                <a:tab pos="356870" algn="l"/>
                <a:tab pos="357505" algn="l"/>
              </a:tabLst>
            </a:pPr>
            <a:r>
              <a:rPr lang="en-IN" sz="2800" spc="5" dirty="0">
                <a:latin typeface="Times New Roman"/>
                <a:cs typeface="Times New Roman"/>
              </a:rPr>
              <a:t>Advantages </a:t>
            </a:r>
            <a:endParaRPr sz="2800" dirty="0">
              <a:latin typeface="Times New Roman"/>
              <a:cs typeface="Times New Roman"/>
            </a:endParaRPr>
          </a:p>
          <a:p>
            <a:pPr marL="469265" indent="-457200">
              <a:lnSpc>
                <a:spcPct val="100000"/>
              </a:lnSpc>
              <a:spcBef>
                <a:spcPts val="1680"/>
              </a:spcBef>
              <a:buFont typeface="Arial" panose="020B0604020202020204" pitchFamily="34" charset="0"/>
              <a:buChar char="•"/>
              <a:tabLst>
                <a:tab pos="356870" algn="l"/>
                <a:tab pos="357505" algn="l"/>
              </a:tabLst>
            </a:pPr>
            <a:r>
              <a:rPr sz="2800" dirty="0">
                <a:latin typeface="Times New Roman"/>
                <a:cs typeface="Times New Roman"/>
              </a:rPr>
              <a:t>Conclusion</a:t>
            </a:r>
          </a:p>
        </p:txBody>
      </p:sp>
      <p:sp>
        <p:nvSpPr>
          <p:cNvPr id="4" name="TextBox 3">
            <a:extLst>
              <a:ext uri="{FF2B5EF4-FFF2-40B4-BE49-F238E27FC236}">
                <a16:creationId xmlns:a16="http://schemas.microsoft.com/office/drawing/2014/main" id="{014B1333-9CC9-BE6D-46FF-E65EB18CA8AB}"/>
              </a:ext>
            </a:extLst>
          </p:cNvPr>
          <p:cNvSpPr txBox="1"/>
          <p:nvPr/>
        </p:nvSpPr>
        <p:spPr>
          <a:xfrm>
            <a:off x="2438400" y="228600"/>
            <a:ext cx="8001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CONTENTS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499616" y="1455420"/>
            <a:ext cx="9022080" cy="3947160"/>
            <a:chOff x="1499616" y="1472183"/>
            <a:chExt cx="9022080" cy="3947160"/>
          </a:xfrm>
        </p:grpSpPr>
        <p:pic>
          <p:nvPicPr>
            <p:cNvPr id="4" name="object 4"/>
            <p:cNvPicPr/>
            <p:nvPr/>
          </p:nvPicPr>
          <p:blipFill>
            <a:blip r:embed="rId2" cstate="print"/>
            <a:stretch>
              <a:fillRect/>
            </a:stretch>
          </p:blipFill>
          <p:spPr>
            <a:xfrm>
              <a:off x="1505712" y="1478279"/>
              <a:ext cx="9009888" cy="3934968"/>
            </a:xfrm>
            <a:prstGeom prst="rect">
              <a:avLst/>
            </a:prstGeom>
          </p:spPr>
        </p:pic>
        <p:sp>
          <p:nvSpPr>
            <p:cNvPr id="5" name="object 5"/>
            <p:cNvSpPr/>
            <p:nvPr/>
          </p:nvSpPr>
          <p:spPr>
            <a:xfrm>
              <a:off x="1505712" y="1478279"/>
              <a:ext cx="9010015" cy="3935095"/>
            </a:xfrm>
            <a:custGeom>
              <a:avLst/>
              <a:gdLst/>
              <a:ahLst/>
              <a:cxnLst/>
              <a:rect l="l" t="t" r="r" b="b"/>
              <a:pathLst>
                <a:path w="9010015" h="3935095">
                  <a:moveTo>
                    <a:pt x="0" y="655828"/>
                  </a:moveTo>
                  <a:lnTo>
                    <a:pt x="1798" y="606882"/>
                  </a:lnTo>
                  <a:lnTo>
                    <a:pt x="7110" y="558914"/>
                  </a:lnTo>
                  <a:lnTo>
                    <a:pt x="15809" y="512050"/>
                  </a:lnTo>
                  <a:lnTo>
                    <a:pt x="27767" y="466416"/>
                  </a:lnTo>
                  <a:lnTo>
                    <a:pt x="42857" y="422139"/>
                  </a:lnTo>
                  <a:lnTo>
                    <a:pt x="60954" y="379347"/>
                  </a:lnTo>
                  <a:lnTo>
                    <a:pt x="81929" y="338166"/>
                  </a:lnTo>
                  <a:lnTo>
                    <a:pt x="105657" y="298722"/>
                  </a:lnTo>
                  <a:lnTo>
                    <a:pt x="132011" y="261143"/>
                  </a:lnTo>
                  <a:lnTo>
                    <a:pt x="160863" y="225556"/>
                  </a:lnTo>
                  <a:lnTo>
                    <a:pt x="192087" y="192087"/>
                  </a:lnTo>
                  <a:lnTo>
                    <a:pt x="225556" y="160863"/>
                  </a:lnTo>
                  <a:lnTo>
                    <a:pt x="261143" y="132011"/>
                  </a:lnTo>
                  <a:lnTo>
                    <a:pt x="298722" y="105657"/>
                  </a:lnTo>
                  <a:lnTo>
                    <a:pt x="338166" y="81929"/>
                  </a:lnTo>
                  <a:lnTo>
                    <a:pt x="379347" y="60954"/>
                  </a:lnTo>
                  <a:lnTo>
                    <a:pt x="422139" y="42857"/>
                  </a:lnTo>
                  <a:lnTo>
                    <a:pt x="466416" y="27767"/>
                  </a:lnTo>
                  <a:lnTo>
                    <a:pt x="512050" y="15809"/>
                  </a:lnTo>
                  <a:lnTo>
                    <a:pt x="558914" y="7110"/>
                  </a:lnTo>
                  <a:lnTo>
                    <a:pt x="606882" y="1798"/>
                  </a:lnTo>
                  <a:lnTo>
                    <a:pt x="655827" y="0"/>
                  </a:lnTo>
                  <a:lnTo>
                    <a:pt x="8354059" y="0"/>
                  </a:lnTo>
                  <a:lnTo>
                    <a:pt x="8403005" y="1798"/>
                  </a:lnTo>
                  <a:lnTo>
                    <a:pt x="8450973" y="7110"/>
                  </a:lnTo>
                  <a:lnTo>
                    <a:pt x="8497837" y="15809"/>
                  </a:lnTo>
                  <a:lnTo>
                    <a:pt x="8543471" y="27767"/>
                  </a:lnTo>
                  <a:lnTo>
                    <a:pt x="8587748" y="42857"/>
                  </a:lnTo>
                  <a:lnTo>
                    <a:pt x="8630540" y="60954"/>
                  </a:lnTo>
                  <a:lnTo>
                    <a:pt x="8671721" y="81929"/>
                  </a:lnTo>
                  <a:lnTo>
                    <a:pt x="8711165" y="105657"/>
                  </a:lnTo>
                  <a:lnTo>
                    <a:pt x="8748744" y="132011"/>
                  </a:lnTo>
                  <a:lnTo>
                    <a:pt x="8784331" y="160863"/>
                  </a:lnTo>
                  <a:lnTo>
                    <a:pt x="8817800" y="192087"/>
                  </a:lnTo>
                  <a:lnTo>
                    <a:pt x="8849024" y="225556"/>
                  </a:lnTo>
                  <a:lnTo>
                    <a:pt x="8877876" y="261143"/>
                  </a:lnTo>
                  <a:lnTo>
                    <a:pt x="8904230" y="298722"/>
                  </a:lnTo>
                  <a:lnTo>
                    <a:pt x="8927958" y="338166"/>
                  </a:lnTo>
                  <a:lnTo>
                    <a:pt x="8948933" y="379347"/>
                  </a:lnTo>
                  <a:lnTo>
                    <a:pt x="8967030" y="422139"/>
                  </a:lnTo>
                  <a:lnTo>
                    <a:pt x="8982120" y="466416"/>
                  </a:lnTo>
                  <a:lnTo>
                    <a:pt x="8994078" y="512050"/>
                  </a:lnTo>
                  <a:lnTo>
                    <a:pt x="9002777" y="558914"/>
                  </a:lnTo>
                  <a:lnTo>
                    <a:pt x="9008089" y="606882"/>
                  </a:lnTo>
                  <a:lnTo>
                    <a:pt x="9009888" y="655828"/>
                  </a:lnTo>
                  <a:lnTo>
                    <a:pt x="9009888" y="3279140"/>
                  </a:lnTo>
                  <a:lnTo>
                    <a:pt x="9008089" y="3328085"/>
                  </a:lnTo>
                  <a:lnTo>
                    <a:pt x="9002777" y="3376053"/>
                  </a:lnTo>
                  <a:lnTo>
                    <a:pt x="8994078" y="3422917"/>
                  </a:lnTo>
                  <a:lnTo>
                    <a:pt x="8982120" y="3468551"/>
                  </a:lnTo>
                  <a:lnTo>
                    <a:pt x="8967030" y="3512828"/>
                  </a:lnTo>
                  <a:lnTo>
                    <a:pt x="8948933" y="3555620"/>
                  </a:lnTo>
                  <a:lnTo>
                    <a:pt x="8927958" y="3596801"/>
                  </a:lnTo>
                  <a:lnTo>
                    <a:pt x="8904230" y="3636245"/>
                  </a:lnTo>
                  <a:lnTo>
                    <a:pt x="8877876" y="3673824"/>
                  </a:lnTo>
                  <a:lnTo>
                    <a:pt x="8849024" y="3709411"/>
                  </a:lnTo>
                  <a:lnTo>
                    <a:pt x="8817800" y="3742880"/>
                  </a:lnTo>
                  <a:lnTo>
                    <a:pt x="8784331" y="3774104"/>
                  </a:lnTo>
                  <a:lnTo>
                    <a:pt x="8748744" y="3802956"/>
                  </a:lnTo>
                  <a:lnTo>
                    <a:pt x="8711165" y="3829310"/>
                  </a:lnTo>
                  <a:lnTo>
                    <a:pt x="8671721" y="3853038"/>
                  </a:lnTo>
                  <a:lnTo>
                    <a:pt x="8630540" y="3874013"/>
                  </a:lnTo>
                  <a:lnTo>
                    <a:pt x="8587748" y="3892110"/>
                  </a:lnTo>
                  <a:lnTo>
                    <a:pt x="8543471" y="3907200"/>
                  </a:lnTo>
                  <a:lnTo>
                    <a:pt x="8497837" y="3919158"/>
                  </a:lnTo>
                  <a:lnTo>
                    <a:pt x="8450973" y="3927857"/>
                  </a:lnTo>
                  <a:lnTo>
                    <a:pt x="8403005" y="3933169"/>
                  </a:lnTo>
                  <a:lnTo>
                    <a:pt x="8354059" y="3934968"/>
                  </a:lnTo>
                  <a:lnTo>
                    <a:pt x="655827" y="3934968"/>
                  </a:lnTo>
                  <a:lnTo>
                    <a:pt x="606882" y="3933169"/>
                  </a:lnTo>
                  <a:lnTo>
                    <a:pt x="558914" y="3927857"/>
                  </a:lnTo>
                  <a:lnTo>
                    <a:pt x="512050" y="3919158"/>
                  </a:lnTo>
                  <a:lnTo>
                    <a:pt x="466416" y="3907200"/>
                  </a:lnTo>
                  <a:lnTo>
                    <a:pt x="422139" y="3892110"/>
                  </a:lnTo>
                  <a:lnTo>
                    <a:pt x="379347" y="3874013"/>
                  </a:lnTo>
                  <a:lnTo>
                    <a:pt x="338166" y="3853038"/>
                  </a:lnTo>
                  <a:lnTo>
                    <a:pt x="298722" y="3829310"/>
                  </a:lnTo>
                  <a:lnTo>
                    <a:pt x="261143" y="3802956"/>
                  </a:lnTo>
                  <a:lnTo>
                    <a:pt x="225556" y="3774104"/>
                  </a:lnTo>
                  <a:lnTo>
                    <a:pt x="192087" y="3742880"/>
                  </a:lnTo>
                  <a:lnTo>
                    <a:pt x="160863" y="3709411"/>
                  </a:lnTo>
                  <a:lnTo>
                    <a:pt x="132011" y="3673824"/>
                  </a:lnTo>
                  <a:lnTo>
                    <a:pt x="105657" y="3636245"/>
                  </a:lnTo>
                  <a:lnTo>
                    <a:pt x="81929" y="3596801"/>
                  </a:lnTo>
                  <a:lnTo>
                    <a:pt x="60954" y="3555620"/>
                  </a:lnTo>
                  <a:lnTo>
                    <a:pt x="42857" y="3512828"/>
                  </a:lnTo>
                  <a:lnTo>
                    <a:pt x="27767" y="3468551"/>
                  </a:lnTo>
                  <a:lnTo>
                    <a:pt x="15809" y="3422917"/>
                  </a:lnTo>
                  <a:lnTo>
                    <a:pt x="7110" y="3376053"/>
                  </a:lnTo>
                  <a:lnTo>
                    <a:pt x="1798" y="3328085"/>
                  </a:lnTo>
                  <a:lnTo>
                    <a:pt x="0" y="3279140"/>
                  </a:lnTo>
                  <a:lnTo>
                    <a:pt x="0" y="655828"/>
                  </a:lnTo>
                  <a:close/>
                </a:path>
              </a:pathLst>
            </a:custGeom>
            <a:ln w="12192">
              <a:solidFill>
                <a:srgbClr val="9B8356"/>
              </a:solidFill>
            </a:ln>
          </p:spPr>
          <p:txBody>
            <a:bodyPr wrap="square" lIns="0" tIns="0" rIns="0" bIns="0" rtlCol="0"/>
            <a:lstStyle/>
            <a:p>
              <a:endParaRPr/>
            </a:p>
          </p:txBody>
        </p:sp>
      </p:grpSp>
      <p:sp>
        <p:nvSpPr>
          <p:cNvPr id="6" name="object 6"/>
          <p:cNvSpPr txBox="1"/>
          <p:nvPr/>
        </p:nvSpPr>
        <p:spPr>
          <a:xfrm>
            <a:off x="1777364" y="2067763"/>
            <a:ext cx="8472805" cy="2586990"/>
          </a:xfrm>
          <a:prstGeom prst="rect">
            <a:avLst/>
          </a:prstGeom>
        </p:spPr>
        <p:txBody>
          <a:bodyPr vert="horz" wrap="square" lIns="0" tIns="12065" rIns="0" bIns="0" rtlCol="0">
            <a:spAutoFit/>
          </a:bodyPr>
          <a:lstStyle/>
          <a:p>
            <a:pPr marL="12700" marR="5080" algn="just">
              <a:lnSpc>
                <a:spcPct val="150100"/>
              </a:lnSpc>
              <a:spcBef>
                <a:spcPts val="95"/>
              </a:spcBef>
            </a:pPr>
            <a:r>
              <a:rPr lang="en-US" sz="2800" spc="-5" dirty="0">
                <a:latin typeface="Times New Roman"/>
                <a:cs typeface="Times New Roman"/>
              </a:rPr>
              <a:t>Developing </a:t>
            </a:r>
            <a:r>
              <a:rPr lang="en-US" sz="2800" dirty="0">
                <a:latin typeface="Times New Roman"/>
                <a:cs typeface="Times New Roman"/>
              </a:rPr>
              <a:t>an </a:t>
            </a:r>
            <a:r>
              <a:rPr lang="en-US" sz="2800" spc="-5" dirty="0">
                <a:latin typeface="Times New Roman"/>
                <a:cs typeface="Times New Roman"/>
              </a:rPr>
              <a:t>interface between </a:t>
            </a:r>
            <a:r>
              <a:rPr lang="en-US" sz="2800" spc="-10" dirty="0">
                <a:latin typeface="Times New Roman"/>
                <a:cs typeface="Times New Roman"/>
              </a:rPr>
              <a:t>human </a:t>
            </a:r>
            <a:r>
              <a:rPr lang="en-US" sz="2800" spc="-5" dirty="0">
                <a:latin typeface="Times New Roman"/>
                <a:cs typeface="Times New Roman"/>
              </a:rPr>
              <a:t>and the System </a:t>
            </a:r>
            <a:r>
              <a:rPr lang="en-US" sz="2800" dirty="0">
                <a:latin typeface="Times New Roman"/>
                <a:cs typeface="Times New Roman"/>
              </a:rPr>
              <a:t> </a:t>
            </a:r>
            <a:r>
              <a:rPr lang="en-US" sz="2800" spc="-5" dirty="0">
                <a:latin typeface="Times New Roman"/>
                <a:cs typeface="Times New Roman"/>
              </a:rPr>
              <a:t>using</a:t>
            </a:r>
            <a:r>
              <a:rPr lang="en-US" sz="2800" dirty="0">
                <a:latin typeface="Times New Roman"/>
                <a:cs typeface="Times New Roman"/>
              </a:rPr>
              <a:t> </a:t>
            </a:r>
            <a:r>
              <a:rPr lang="en-US" sz="2800" spc="-5" dirty="0">
                <a:latin typeface="Times New Roman"/>
                <a:cs typeface="Times New Roman"/>
              </a:rPr>
              <a:t>the</a:t>
            </a:r>
            <a:r>
              <a:rPr lang="en-US" sz="2800" dirty="0">
                <a:latin typeface="Times New Roman"/>
                <a:cs typeface="Times New Roman"/>
              </a:rPr>
              <a:t> </a:t>
            </a:r>
            <a:r>
              <a:rPr lang="en-US" sz="2800" spc="-5" dirty="0">
                <a:latin typeface="Times New Roman"/>
                <a:cs typeface="Times New Roman"/>
              </a:rPr>
              <a:t>machine</a:t>
            </a:r>
            <a:r>
              <a:rPr lang="en-US" sz="2800" dirty="0">
                <a:latin typeface="Times New Roman"/>
                <a:cs typeface="Times New Roman"/>
              </a:rPr>
              <a:t> </a:t>
            </a:r>
            <a:r>
              <a:rPr lang="en-US" sz="2800" spc="-5" dirty="0">
                <a:latin typeface="Times New Roman"/>
                <a:cs typeface="Times New Roman"/>
              </a:rPr>
              <a:t>learning</a:t>
            </a:r>
            <a:r>
              <a:rPr lang="en-US" sz="2800" dirty="0">
                <a:latin typeface="Times New Roman"/>
                <a:cs typeface="Times New Roman"/>
              </a:rPr>
              <a:t> </a:t>
            </a:r>
            <a:r>
              <a:rPr lang="en-US" sz="2800" spc="-10" dirty="0">
                <a:latin typeface="Times New Roman"/>
                <a:cs typeface="Times New Roman"/>
              </a:rPr>
              <a:t>algorithms</a:t>
            </a:r>
            <a:r>
              <a:rPr lang="en-US" sz="2800" spc="-5" dirty="0">
                <a:latin typeface="Times New Roman"/>
                <a:cs typeface="Times New Roman"/>
              </a:rPr>
              <a:t> </a:t>
            </a:r>
            <a:r>
              <a:rPr lang="en-US" sz="2800" spc="5" dirty="0">
                <a:latin typeface="Times New Roman"/>
                <a:cs typeface="Times New Roman"/>
              </a:rPr>
              <a:t>and</a:t>
            </a:r>
            <a:r>
              <a:rPr lang="en-US" sz="2800" spc="715" dirty="0">
                <a:latin typeface="Times New Roman"/>
                <a:cs typeface="Times New Roman"/>
              </a:rPr>
              <a:t> </a:t>
            </a:r>
            <a:r>
              <a:rPr lang="en-US" sz="2800" spc="-5" dirty="0">
                <a:latin typeface="Times New Roman"/>
                <a:cs typeface="Times New Roman"/>
              </a:rPr>
              <a:t>python </a:t>
            </a:r>
            <a:r>
              <a:rPr lang="en-US" sz="2800" dirty="0">
                <a:latin typeface="Times New Roman"/>
                <a:cs typeface="Times New Roman"/>
              </a:rPr>
              <a:t> </a:t>
            </a:r>
            <a:r>
              <a:rPr lang="en-US" sz="2800" spc="-5" dirty="0">
                <a:latin typeface="Times New Roman"/>
                <a:cs typeface="Times New Roman"/>
              </a:rPr>
              <a:t>language to predict </a:t>
            </a:r>
            <a:r>
              <a:rPr lang="en-US" sz="2800" spc="-10" dirty="0">
                <a:latin typeface="Times New Roman"/>
                <a:cs typeface="Times New Roman"/>
              </a:rPr>
              <a:t>the </a:t>
            </a:r>
            <a:r>
              <a:rPr lang="en-US" sz="2800" dirty="0">
                <a:latin typeface="Times New Roman"/>
                <a:cs typeface="Times New Roman"/>
              </a:rPr>
              <a:t>price </a:t>
            </a:r>
            <a:r>
              <a:rPr lang="en-US" sz="2800" spc="5" dirty="0">
                <a:latin typeface="Times New Roman"/>
                <a:cs typeface="Times New Roman"/>
              </a:rPr>
              <a:t>of </a:t>
            </a:r>
            <a:r>
              <a:rPr lang="en-US" sz="2800" spc="-5" dirty="0">
                <a:latin typeface="Times New Roman"/>
                <a:cs typeface="Times New Roman"/>
              </a:rPr>
              <a:t>the </a:t>
            </a:r>
            <a:r>
              <a:rPr lang="en-US" sz="2800" spc="-10" dirty="0">
                <a:latin typeface="Times New Roman"/>
                <a:cs typeface="Times New Roman"/>
              </a:rPr>
              <a:t>stock </a:t>
            </a:r>
            <a:r>
              <a:rPr lang="en-US" sz="2800" spc="-5" dirty="0">
                <a:latin typeface="Times New Roman"/>
                <a:cs typeface="Times New Roman"/>
              </a:rPr>
              <a:t>using long short </a:t>
            </a:r>
            <a:r>
              <a:rPr lang="en-US" sz="2800" dirty="0">
                <a:latin typeface="Times New Roman"/>
                <a:cs typeface="Times New Roman"/>
              </a:rPr>
              <a:t>– </a:t>
            </a:r>
            <a:r>
              <a:rPr lang="en-US" sz="2800" spc="-685" dirty="0">
                <a:latin typeface="Times New Roman"/>
                <a:cs typeface="Times New Roman"/>
              </a:rPr>
              <a:t> </a:t>
            </a:r>
            <a:r>
              <a:rPr lang="en-US" sz="2800" dirty="0">
                <a:latin typeface="Times New Roman"/>
                <a:cs typeface="Times New Roman"/>
              </a:rPr>
              <a:t>term</a:t>
            </a:r>
            <a:r>
              <a:rPr lang="en-US" sz="2800" spc="-25" dirty="0">
                <a:latin typeface="Times New Roman"/>
                <a:cs typeface="Times New Roman"/>
              </a:rPr>
              <a:t> </a:t>
            </a:r>
            <a:r>
              <a:rPr lang="en-US" sz="2800" spc="-15" dirty="0">
                <a:latin typeface="Times New Roman"/>
                <a:cs typeface="Times New Roman"/>
              </a:rPr>
              <a:t>memory</a:t>
            </a:r>
            <a:r>
              <a:rPr lang="en-US" sz="2800" spc="35" dirty="0">
                <a:latin typeface="Times New Roman"/>
                <a:cs typeface="Times New Roman"/>
              </a:rPr>
              <a:t> </a:t>
            </a:r>
            <a:r>
              <a:rPr lang="en-US" sz="2800" dirty="0">
                <a:latin typeface="Times New Roman"/>
                <a:cs typeface="Times New Roman"/>
              </a:rPr>
              <a:t>Network.</a:t>
            </a:r>
          </a:p>
        </p:txBody>
      </p:sp>
      <p:sp>
        <p:nvSpPr>
          <p:cNvPr id="8" name="TextBox 7">
            <a:extLst>
              <a:ext uri="{FF2B5EF4-FFF2-40B4-BE49-F238E27FC236}">
                <a16:creationId xmlns:a16="http://schemas.microsoft.com/office/drawing/2014/main" id="{7DF0312A-F119-A14E-9167-A327600C6D96}"/>
              </a:ext>
            </a:extLst>
          </p:cNvPr>
          <p:cNvSpPr txBox="1"/>
          <p:nvPr/>
        </p:nvSpPr>
        <p:spPr>
          <a:xfrm>
            <a:off x="2124456" y="450574"/>
            <a:ext cx="7772400" cy="523220"/>
          </a:xfrm>
          <a:prstGeom prst="rect">
            <a:avLst/>
          </a:prstGeom>
          <a:noFill/>
        </p:spPr>
        <p:txBody>
          <a:bodyPr wrap="square" rtlCol="0">
            <a:spAutoFit/>
          </a:bodyPr>
          <a:lstStyle/>
          <a:p>
            <a:r>
              <a:rPr lang="en-US" dirty="0"/>
              <a:t>                                </a:t>
            </a:r>
            <a:r>
              <a:rPr lang="en-US" sz="2800" b="1" dirty="0">
                <a:latin typeface="Times New Roman" panose="02020603050405020304" pitchFamily="18" charset="0"/>
                <a:cs typeface="Times New Roman" panose="02020603050405020304" pitchFamily="18" charset="0"/>
              </a:rPr>
              <a:t>PROBLEM STATEMENTS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E14014-9156-36AA-EE80-0491436E984A}"/>
              </a:ext>
            </a:extLst>
          </p:cNvPr>
          <p:cNvSpPr txBox="1"/>
          <p:nvPr/>
        </p:nvSpPr>
        <p:spPr>
          <a:xfrm>
            <a:off x="1981200" y="228600"/>
            <a:ext cx="7620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INTRODUCTION</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1E8287-3601-7BDF-4B1F-AA5B9F54B0BC}"/>
              </a:ext>
            </a:extLst>
          </p:cNvPr>
          <p:cNvSpPr txBox="1"/>
          <p:nvPr/>
        </p:nvSpPr>
        <p:spPr>
          <a:xfrm>
            <a:off x="914400" y="889337"/>
            <a:ext cx="42672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What is Dash Framework?</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6DD4AD-18F4-AF7C-9CEE-EA837DF555CA}"/>
              </a:ext>
            </a:extLst>
          </p:cNvPr>
          <p:cNvSpPr txBox="1"/>
          <p:nvPr/>
        </p:nvSpPr>
        <p:spPr>
          <a:xfrm>
            <a:off x="990600" y="1254811"/>
            <a:ext cx="102108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Dash is open-source framework for building data visualization interfaces. It was released in 2017 as python library. Dash Framework helps data scientist build analytical web applications without requiring advanced knowledge of web development.</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0D8239-0BB5-428B-1231-FC4738802FFE}"/>
              </a:ext>
            </a:extLst>
          </p:cNvPr>
          <p:cNvPicPr>
            <a:picLocks noChangeAspect="1"/>
          </p:cNvPicPr>
          <p:nvPr/>
        </p:nvPicPr>
        <p:blipFill rotWithShape="1">
          <a:blip r:embed="rId2">
            <a:extLst>
              <a:ext uri="{28A0092B-C50C-407E-A947-70E740481C1C}">
                <a14:useLocalDpi xmlns:a14="http://schemas.microsoft.com/office/drawing/2010/main" val="0"/>
              </a:ext>
            </a:extLst>
          </a:blip>
          <a:srcRect r="3778"/>
          <a:stretch/>
        </p:blipFill>
        <p:spPr>
          <a:xfrm>
            <a:off x="1524000" y="2593444"/>
            <a:ext cx="9372600" cy="3375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Box 182">
            <a:extLst>
              <a:ext uri="{FF2B5EF4-FFF2-40B4-BE49-F238E27FC236}">
                <a16:creationId xmlns:a16="http://schemas.microsoft.com/office/drawing/2014/main" id="{6CA5AE06-F0FC-CD7A-8C17-666168DFE8AE}"/>
              </a:ext>
            </a:extLst>
          </p:cNvPr>
          <p:cNvSpPr txBox="1"/>
          <p:nvPr/>
        </p:nvSpPr>
        <p:spPr>
          <a:xfrm>
            <a:off x="506336" y="1016560"/>
            <a:ext cx="7641561" cy="430887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Stock Market Prediction </a:t>
            </a:r>
            <a:endParaRPr lang="en-IN" sz="20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Stock market prediction is the act of trying to find the upcoming future value of a company stock or other financial instrument traded on an exchange. The successful prediction of a stock's future price could yield notable profit.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Data Visualization </a:t>
            </a:r>
          </a:p>
          <a:p>
            <a:pPr algn="just"/>
            <a:endParaRPr lang="en-US" dirty="0"/>
          </a:p>
          <a:p>
            <a:pPr algn="just"/>
            <a:r>
              <a:rPr lang="en-US" dirty="0">
                <a:latin typeface="Times New Roman" panose="02020603050405020304" pitchFamily="18" charset="0"/>
                <a:cs typeface="Times New Roman" panose="02020603050405020304" pitchFamily="18" charset="0"/>
              </a:rPr>
              <a:t>Data visualization is one of the most efficient  ways to assist investors to have a clear overview of movements of the stock market, as well as providing a deeper understanding of each individual stock.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stock market, Data visualization helps traders when making decisions quickly and enables them to easily synthesize large amounts of complex information.</a:t>
            </a:r>
          </a:p>
        </p:txBody>
      </p:sp>
      <p:grpSp>
        <p:nvGrpSpPr>
          <p:cNvPr id="184" name="Google Shape;306;p30">
            <a:extLst>
              <a:ext uri="{FF2B5EF4-FFF2-40B4-BE49-F238E27FC236}">
                <a16:creationId xmlns:a16="http://schemas.microsoft.com/office/drawing/2014/main" id="{6B35564F-6104-65C3-42A4-7807329218E4}"/>
              </a:ext>
            </a:extLst>
          </p:cNvPr>
          <p:cNvGrpSpPr/>
          <p:nvPr/>
        </p:nvGrpSpPr>
        <p:grpSpPr>
          <a:xfrm>
            <a:off x="8676731" y="599209"/>
            <a:ext cx="3124721" cy="2625133"/>
            <a:chOff x="249325" y="1926825"/>
            <a:chExt cx="3008300" cy="1965950"/>
          </a:xfrm>
        </p:grpSpPr>
        <p:sp>
          <p:nvSpPr>
            <p:cNvPr id="185" name="Google Shape;307;p30">
              <a:extLst>
                <a:ext uri="{FF2B5EF4-FFF2-40B4-BE49-F238E27FC236}">
                  <a16:creationId xmlns:a16="http://schemas.microsoft.com/office/drawing/2014/main" id="{93BA5EB6-157E-5CED-5509-D476B7C79140}"/>
                </a:ext>
              </a:extLst>
            </p:cNvPr>
            <p:cNvSpPr/>
            <p:nvPr/>
          </p:nvSpPr>
          <p:spPr>
            <a:xfrm>
              <a:off x="555600" y="2030125"/>
              <a:ext cx="2497975" cy="117775"/>
            </a:xfrm>
            <a:custGeom>
              <a:avLst/>
              <a:gdLst/>
              <a:ahLst/>
              <a:cxnLst/>
              <a:rect l="l" t="t" r="r" b="b"/>
              <a:pathLst>
                <a:path w="99919" h="4711" extrusionOk="0">
                  <a:moveTo>
                    <a:pt x="3338" y="1"/>
                  </a:moveTo>
                  <a:cubicBezTo>
                    <a:pt x="1488" y="1"/>
                    <a:pt x="1" y="1489"/>
                    <a:pt x="1" y="3338"/>
                  </a:cubicBezTo>
                  <a:lnTo>
                    <a:pt x="1" y="4710"/>
                  </a:lnTo>
                  <a:lnTo>
                    <a:pt x="99919" y="4710"/>
                  </a:lnTo>
                  <a:lnTo>
                    <a:pt x="99919" y="3338"/>
                  </a:lnTo>
                  <a:cubicBezTo>
                    <a:pt x="99919" y="1489"/>
                    <a:pt x="98430" y="1"/>
                    <a:pt x="96581"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6" name="Google Shape;308;p30">
              <a:extLst>
                <a:ext uri="{FF2B5EF4-FFF2-40B4-BE49-F238E27FC236}">
                  <a16:creationId xmlns:a16="http://schemas.microsoft.com/office/drawing/2014/main" id="{F73383B1-0432-52D2-331E-9810125EFD85}"/>
                </a:ext>
              </a:extLst>
            </p:cNvPr>
            <p:cNvSpPr/>
            <p:nvPr/>
          </p:nvSpPr>
          <p:spPr>
            <a:xfrm>
              <a:off x="691750" y="2070225"/>
              <a:ext cx="40850" cy="40825"/>
            </a:xfrm>
            <a:custGeom>
              <a:avLst/>
              <a:gdLst/>
              <a:ahLst/>
              <a:cxnLst/>
              <a:rect l="l" t="t" r="r" b="b"/>
              <a:pathLst>
                <a:path w="1634" h="1633" extrusionOk="0">
                  <a:moveTo>
                    <a:pt x="825" y="1"/>
                  </a:moveTo>
                  <a:cubicBezTo>
                    <a:pt x="363" y="1"/>
                    <a:pt x="1" y="376"/>
                    <a:pt x="1" y="824"/>
                  </a:cubicBezTo>
                  <a:cubicBezTo>
                    <a:pt x="1" y="1272"/>
                    <a:pt x="363" y="1633"/>
                    <a:pt x="825" y="1633"/>
                  </a:cubicBezTo>
                  <a:cubicBezTo>
                    <a:pt x="1272" y="1633"/>
                    <a:pt x="1634" y="1272"/>
                    <a:pt x="1634" y="824"/>
                  </a:cubicBezTo>
                  <a:cubicBezTo>
                    <a:pt x="1634" y="376"/>
                    <a:pt x="1272" y="1"/>
                    <a:pt x="825"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7" name="Google Shape;309;p30">
              <a:extLst>
                <a:ext uri="{FF2B5EF4-FFF2-40B4-BE49-F238E27FC236}">
                  <a16:creationId xmlns:a16="http://schemas.microsoft.com/office/drawing/2014/main" id="{F6AB5644-3287-A6DE-A67D-ADBD68397CB2}"/>
                </a:ext>
              </a:extLst>
            </p:cNvPr>
            <p:cNvSpPr/>
            <p:nvPr/>
          </p:nvSpPr>
          <p:spPr>
            <a:xfrm>
              <a:off x="782425" y="2070225"/>
              <a:ext cx="40825" cy="40825"/>
            </a:xfrm>
            <a:custGeom>
              <a:avLst/>
              <a:gdLst/>
              <a:ahLst/>
              <a:cxnLst/>
              <a:rect l="l" t="t" r="r" b="b"/>
              <a:pathLst>
                <a:path w="1633" h="1633" extrusionOk="0">
                  <a:moveTo>
                    <a:pt x="824" y="1"/>
                  </a:moveTo>
                  <a:cubicBezTo>
                    <a:pt x="361" y="1"/>
                    <a:pt x="1" y="376"/>
                    <a:pt x="1" y="824"/>
                  </a:cubicBezTo>
                  <a:cubicBezTo>
                    <a:pt x="1" y="1272"/>
                    <a:pt x="361" y="1633"/>
                    <a:pt x="824" y="1633"/>
                  </a:cubicBezTo>
                  <a:cubicBezTo>
                    <a:pt x="1272" y="1633"/>
                    <a:pt x="1633" y="1272"/>
                    <a:pt x="1633" y="824"/>
                  </a:cubicBezTo>
                  <a:cubicBezTo>
                    <a:pt x="1633" y="376"/>
                    <a:pt x="1272" y="1"/>
                    <a:pt x="82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8" name="Google Shape;310;p30">
              <a:extLst>
                <a:ext uri="{FF2B5EF4-FFF2-40B4-BE49-F238E27FC236}">
                  <a16:creationId xmlns:a16="http://schemas.microsoft.com/office/drawing/2014/main" id="{D30410B9-4362-7A73-60BB-D7FC62E0D8D9}"/>
                </a:ext>
              </a:extLst>
            </p:cNvPr>
            <p:cNvSpPr/>
            <p:nvPr/>
          </p:nvSpPr>
          <p:spPr>
            <a:xfrm>
              <a:off x="873075" y="2070225"/>
              <a:ext cx="40850" cy="40825"/>
            </a:xfrm>
            <a:custGeom>
              <a:avLst/>
              <a:gdLst/>
              <a:ahLst/>
              <a:cxnLst/>
              <a:rect l="l" t="t" r="r" b="b"/>
              <a:pathLst>
                <a:path w="1634" h="1633" extrusionOk="0">
                  <a:moveTo>
                    <a:pt x="825" y="1"/>
                  </a:moveTo>
                  <a:cubicBezTo>
                    <a:pt x="362" y="1"/>
                    <a:pt x="0" y="376"/>
                    <a:pt x="0" y="824"/>
                  </a:cubicBezTo>
                  <a:cubicBezTo>
                    <a:pt x="0" y="1272"/>
                    <a:pt x="362" y="1633"/>
                    <a:pt x="825" y="1633"/>
                  </a:cubicBezTo>
                  <a:cubicBezTo>
                    <a:pt x="1272" y="1633"/>
                    <a:pt x="1634" y="1272"/>
                    <a:pt x="1634" y="824"/>
                  </a:cubicBezTo>
                  <a:cubicBezTo>
                    <a:pt x="1634" y="376"/>
                    <a:pt x="1272" y="1"/>
                    <a:pt x="8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9" name="Google Shape;311;p30">
              <a:extLst>
                <a:ext uri="{FF2B5EF4-FFF2-40B4-BE49-F238E27FC236}">
                  <a16:creationId xmlns:a16="http://schemas.microsoft.com/office/drawing/2014/main" id="{615F05AA-1DA8-3E5C-5EA5-0E1F4235DA3D}"/>
                </a:ext>
              </a:extLst>
            </p:cNvPr>
            <p:cNvSpPr/>
            <p:nvPr/>
          </p:nvSpPr>
          <p:spPr>
            <a:xfrm>
              <a:off x="1006375" y="2232675"/>
              <a:ext cx="1671575" cy="844175"/>
            </a:xfrm>
            <a:custGeom>
              <a:avLst/>
              <a:gdLst/>
              <a:ahLst/>
              <a:cxnLst/>
              <a:rect l="l" t="t" r="r" b="b"/>
              <a:pathLst>
                <a:path w="66863" h="33767" extrusionOk="0">
                  <a:moveTo>
                    <a:pt x="65621" y="1"/>
                  </a:moveTo>
                  <a:cubicBezTo>
                    <a:pt x="65592" y="1"/>
                    <a:pt x="65562" y="2"/>
                    <a:pt x="65533" y="4"/>
                  </a:cubicBezTo>
                  <a:lnTo>
                    <a:pt x="59075" y="553"/>
                  </a:lnTo>
                  <a:cubicBezTo>
                    <a:pt x="58627" y="596"/>
                    <a:pt x="58252" y="871"/>
                    <a:pt x="58078" y="1289"/>
                  </a:cubicBezTo>
                  <a:cubicBezTo>
                    <a:pt x="57905" y="1694"/>
                    <a:pt x="57992" y="2156"/>
                    <a:pt x="58266" y="2503"/>
                  </a:cubicBezTo>
                  <a:lnTo>
                    <a:pt x="59639" y="4107"/>
                  </a:lnTo>
                  <a:lnTo>
                    <a:pt x="49857" y="11417"/>
                  </a:lnTo>
                  <a:lnTo>
                    <a:pt x="46232" y="7444"/>
                  </a:lnTo>
                  <a:cubicBezTo>
                    <a:pt x="45958" y="7146"/>
                    <a:pt x="45576" y="6990"/>
                    <a:pt x="45189" y="6990"/>
                  </a:cubicBezTo>
                  <a:cubicBezTo>
                    <a:pt x="44899" y="6990"/>
                    <a:pt x="44606" y="7077"/>
                    <a:pt x="44353" y="7256"/>
                  </a:cubicBezTo>
                  <a:lnTo>
                    <a:pt x="23752" y="22238"/>
                  </a:lnTo>
                  <a:lnTo>
                    <a:pt x="18189" y="18323"/>
                  </a:lnTo>
                  <a:cubicBezTo>
                    <a:pt x="17953" y="18154"/>
                    <a:pt x="17672" y="18070"/>
                    <a:pt x="17390" y="18070"/>
                  </a:cubicBezTo>
                  <a:cubicBezTo>
                    <a:pt x="17069" y="18070"/>
                    <a:pt x="16746" y="18179"/>
                    <a:pt x="16484" y="18395"/>
                  </a:cubicBezTo>
                  <a:lnTo>
                    <a:pt x="694" y="31253"/>
                  </a:lnTo>
                  <a:cubicBezTo>
                    <a:pt x="87" y="31744"/>
                    <a:pt x="0" y="32640"/>
                    <a:pt x="491" y="33246"/>
                  </a:cubicBezTo>
                  <a:cubicBezTo>
                    <a:pt x="780" y="33579"/>
                    <a:pt x="1185" y="33766"/>
                    <a:pt x="1589" y="33766"/>
                  </a:cubicBezTo>
                  <a:cubicBezTo>
                    <a:pt x="1907" y="33766"/>
                    <a:pt x="2225" y="33666"/>
                    <a:pt x="2485" y="33449"/>
                  </a:cubicBezTo>
                  <a:lnTo>
                    <a:pt x="17437" y="21270"/>
                  </a:lnTo>
                  <a:lnTo>
                    <a:pt x="22942" y="25142"/>
                  </a:lnTo>
                  <a:cubicBezTo>
                    <a:pt x="23185" y="25314"/>
                    <a:pt x="23471" y="25400"/>
                    <a:pt x="23757" y="25400"/>
                  </a:cubicBezTo>
                  <a:cubicBezTo>
                    <a:pt x="24049" y="25400"/>
                    <a:pt x="24341" y="25310"/>
                    <a:pt x="24589" y="25127"/>
                  </a:cubicBezTo>
                  <a:lnTo>
                    <a:pt x="45003" y="10290"/>
                  </a:lnTo>
                  <a:lnTo>
                    <a:pt x="48644" y="14278"/>
                  </a:lnTo>
                  <a:cubicBezTo>
                    <a:pt x="48920" y="14579"/>
                    <a:pt x="49298" y="14733"/>
                    <a:pt x="49681" y="14733"/>
                  </a:cubicBezTo>
                  <a:cubicBezTo>
                    <a:pt x="49978" y="14733"/>
                    <a:pt x="50278" y="14640"/>
                    <a:pt x="50537" y="14451"/>
                  </a:cubicBezTo>
                  <a:lnTo>
                    <a:pt x="61473" y="6274"/>
                  </a:lnTo>
                  <a:lnTo>
                    <a:pt x="62975" y="8037"/>
                  </a:lnTo>
                  <a:cubicBezTo>
                    <a:pt x="63207" y="8311"/>
                    <a:pt x="63540" y="8455"/>
                    <a:pt x="63886" y="8455"/>
                  </a:cubicBezTo>
                  <a:cubicBezTo>
                    <a:pt x="63958" y="8455"/>
                    <a:pt x="64045" y="8441"/>
                    <a:pt x="64131" y="8426"/>
                  </a:cubicBezTo>
                  <a:cubicBezTo>
                    <a:pt x="64551" y="8339"/>
                    <a:pt x="64898" y="8022"/>
                    <a:pt x="65013" y="7603"/>
                  </a:cubicBezTo>
                  <a:lnTo>
                    <a:pt x="66761" y="1507"/>
                  </a:lnTo>
                  <a:cubicBezTo>
                    <a:pt x="66862" y="1145"/>
                    <a:pt x="66790" y="740"/>
                    <a:pt x="66545" y="437"/>
                  </a:cubicBezTo>
                  <a:cubicBezTo>
                    <a:pt x="66318" y="157"/>
                    <a:pt x="65969" y="1"/>
                    <a:pt x="65621"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0" name="Google Shape;312;p30">
              <a:extLst>
                <a:ext uri="{FF2B5EF4-FFF2-40B4-BE49-F238E27FC236}">
                  <a16:creationId xmlns:a16="http://schemas.microsoft.com/office/drawing/2014/main" id="{7F741038-A61F-E644-BD27-28F4DD6BEFC2}"/>
                </a:ext>
              </a:extLst>
            </p:cNvPr>
            <p:cNvSpPr/>
            <p:nvPr/>
          </p:nvSpPr>
          <p:spPr>
            <a:xfrm>
              <a:off x="1292425" y="2963075"/>
              <a:ext cx="134375" cy="229000"/>
            </a:xfrm>
            <a:custGeom>
              <a:avLst/>
              <a:gdLst/>
              <a:ahLst/>
              <a:cxnLst/>
              <a:rect l="l" t="t" r="r" b="b"/>
              <a:pathLst>
                <a:path w="5375" h="9160" extrusionOk="0">
                  <a:moveTo>
                    <a:pt x="0" y="0"/>
                  </a:moveTo>
                  <a:lnTo>
                    <a:pt x="0" y="9160"/>
                  </a:lnTo>
                  <a:lnTo>
                    <a:pt x="5375" y="9160"/>
                  </a:lnTo>
                  <a:lnTo>
                    <a:pt x="5375"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1" name="Google Shape;313;p30">
              <a:extLst>
                <a:ext uri="{FF2B5EF4-FFF2-40B4-BE49-F238E27FC236}">
                  <a16:creationId xmlns:a16="http://schemas.microsoft.com/office/drawing/2014/main" id="{CFFDEF58-26B6-12ED-D356-5F4C51EB9477}"/>
                </a:ext>
              </a:extLst>
            </p:cNvPr>
            <p:cNvSpPr/>
            <p:nvPr/>
          </p:nvSpPr>
          <p:spPr>
            <a:xfrm>
              <a:off x="1489625" y="3027700"/>
              <a:ext cx="134400" cy="164375"/>
            </a:xfrm>
            <a:custGeom>
              <a:avLst/>
              <a:gdLst/>
              <a:ahLst/>
              <a:cxnLst/>
              <a:rect l="l" t="t" r="r" b="b"/>
              <a:pathLst>
                <a:path w="5376" h="6575" extrusionOk="0">
                  <a:moveTo>
                    <a:pt x="1" y="1"/>
                  </a:moveTo>
                  <a:lnTo>
                    <a:pt x="1" y="6575"/>
                  </a:lnTo>
                  <a:lnTo>
                    <a:pt x="5375" y="6575"/>
                  </a:lnTo>
                  <a:lnTo>
                    <a:pt x="5375"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2" name="Google Shape;314;p30">
              <a:extLst>
                <a:ext uri="{FF2B5EF4-FFF2-40B4-BE49-F238E27FC236}">
                  <a16:creationId xmlns:a16="http://schemas.microsoft.com/office/drawing/2014/main" id="{FAFBAB51-F39A-82A8-3D68-0AFEF10BDADA}"/>
                </a:ext>
              </a:extLst>
            </p:cNvPr>
            <p:cNvSpPr/>
            <p:nvPr/>
          </p:nvSpPr>
          <p:spPr>
            <a:xfrm>
              <a:off x="1686825" y="2900950"/>
              <a:ext cx="134025" cy="291125"/>
            </a:xfrm>
            <a:custGeom>
              <a:avLst/>
              <a:gdLst/>
              <a:ahLst/>
              <a:cxnLst/>
              <a:rect l="l" t="t" r="r" b="b"/>
              <a:pathLst>
                <a:path w="5361" h="11645" extrusionOk="0">
                  <a:moveTo>
                    <a:pt x="1" y="0"/>
                  </a:moveTo>
                  <a:lnTo>
                    <a:pt x="1" y="11645"/>
                  </a:lnTo>
                  <a:lnTo>
                    <a:pt x="5360" y="11645"/>
                  </a:lnTo>
                  <a:lnTo>
                    <a:pt x="5360"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3" name="Google Shape;315;p30">
              <a:extLst>
                <a:ext uri="{FF2B5EF4-FFF2-40B4-BE49-F238E27FC236}">
                  <a16:creationId xmlns:a16="http://schemas.microsoft.com/office/drawing/2014/main" id="{928B79C7-7B17-764C-CDD1-3A282C72B554}"/>
                </a:ext>
              </a:extLst>
            </p:cNvPr>
            <p:cNvSpPr/>
            <p:nvPr/>
          </p:nvSpPr>
          <p:spPr>
            <a:xfrm>
              <a:off x="1883675" y="2851825"/>
              <a:ext cx="134375" cy="340250"/>
            </a:xfrm>
            <a:custGeom>
              <a:avLst/>
              <a:gdLst/>
              <a:ahLst/>
              <a:cxnLst/>
              <a:rect l="l" t="t" r="r" b="b"/>
              <a:pathLst>
                <a:path w="5375" h="13610" extrusionOk="0">
                  <a:moveTo>
                    <a:pt x="0" y="0"/>
                  </a:moveTo>
                  <a:lnTo>
                    <a:pt x="0" y="13610"/>
                  </a:lnTo>
                  <a:lnTo>
                    <a:pt x="5375" y="13610"/>
                  </a:lnTo>
                  <a:lnTo>
                    <a:pt x="5375"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4" name="Google Shape;316;p30">
              <a:extLst>
                <a:ext uri="{FF2B5EF4-FFF2-40B4-BE49-F238E27FC236}">
                  <a16:creationId xmlns:a16="http://schemas.microsoft.com/office/drawing/2014/main" id="{6D62368A-F9C4-4BE5-0A9B-13E2DFEB03CF}"/>
                </a:ext>
              </a:extLst>
            </p:cNvPr>
            <p:cNvSpPr/>
            <p:nvPr/>
          </p:nvSpPr>
          <p:spPr>
            <a:xfrm>
              <a:off x="2080875" y="2721800"/>
              <a:ext cx="134375" cy="470275"/>
            </a:xfrm>
            <a:custGeom>
              <a:avLst/>
              <a:gdLst/>
              <a:ahLst/>
              <a:cxnLst/>
              <a:rect l="l" t="t" r="r" b="b"/>
              <a:pathLst>
                <a:path w="5375" h="18811" extrusionOk="0">
                  <a:moveTo>
                    <a:pt x="0" y="0"/>
                  </a:moveTo>
                  <a:lnTo>
                    <a:pt x="0" y="18811"/>
                  </a:lnTo>
                  <a:lnTo>
                    <a:pt x="5375" y="18811"/>
                  </a:lnTo>
                  <a:lnTo>
                    <a:pt x="5375"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5" name="Google Shape;317;p30">
              <a:extLst>
                <a:ext uri="{FF2B5EF4-FFF2-40B4-BE49-F238E27FC236}">
                  <a16:creationId xmlns:a16="http://schemas.microsoft.com/office/drawing/2014/main" id="{857CF2DD-7B27-6A05-4720-4D863CE9186E}"/>
                </a:ext>
              </a:extLst>
            </p:cNvPr>
            <p:cNvSpPr/>
            <p:nvPr/>
          </p:nvSpPr>
          <p:spPr>
            <a:xfrm>
              <a:off x="2278075" y="2854350"/>
              <a:ext cx="134050" cy="337725"/>
            </a:xfrm>
            <a:custGeom>
              <a:avLst/>
              <a:gdLst/>
              <a:ahLst/>
              <a:cxnLst/>
              <a:rect l="l" t="t" r="r" b="b"/>
              <a:pathLst>
                <a:path w="5362" h="13509" extrusionOk="0">
                  <a:moveTo>
                    <a:pt x="1" y="0"/>
                  </a:moveTo>
                  <a:lnTo>
                    <a:pt x="1" y="13509"/>
                  </a:lnTo>
                  <a:lnTo>
                    <a:pt x="5361" y="13509"/>
                  </a:lnTo>
                  <a:lnTo>
                    <a:pt x="5361"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6" name="Google Shape;318;p30">
              <a:extLst>
                <a:ext uri="{FF2B5EF4-FFF2-40B4-BE49-F238E27FC236}">
                  <a16:creationId xmlns:a16="http://schemas.microsoft.com/office/drawing/2014/main" id="{C3231464-350F-4CBE-AD4A-58E4078D41F2}"/>
                </a:ext>
              </a:extLst>
            </p:cNvPr>
            <p:cNvSpPr/>
            <p:nvPr/>
          </p:nvSpPr>
          <p:spPr>
            <a:xfrm>
              <a:off x="958700" y="2282225"/>
              <a:ext cx="1773425" cy="912375"/>
            </a:xfrm>
            <a:custGeom>
              <a:avLst/>
              <a:gdLst/>
              <a:ahLst/>
              <a:cxnLst/>
              <a:rect l="l" t="t" r="r" b="b"/>
              <a:pathLst>
                <a:path w="70937" h="36495" extrusionOk="0">
                  <a:moveTo>
                    <a:pt x="0" y="1"/>
                  </a:moveTo>
                  <a:lnTo>
                    <a:pt x="0" y="36494"/>
                  </a:lnTo>
                  <a:lnTo>
                    <a:pt x="70937" y="36494"/>
                  </a:lnTo>
                  <a:lnTo>
                    <a:pt x="70937" y="36220"/>
                  </a:lnTo>
                  <a:lnTo>
                    <a:pt x="260" y="36220"/>
                  </a:lnTo>
                  <a:lnTo>
                    <a:pt x="26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7" name="Google Shape;319;p30">
              <a:extLst>
                <a:ext uri="{FF2B5EF4-FFF2-40B4-BE49-F238E27FC236}">
                  <a16:creationId xmlns:a16="http://schemas.microsoft.com/office/drawing/2014/main" id="{07F809DA-6743-475E-FB6F-601DF15B0730}"/>
                </a:ext>
              </a:extLst>
            </p:cNvPr>
            <p:cNvSpPr/>
            <p:nvPr/>
          </p:nvSpPr>
          <p:spPr>
            <a:xfrm>
              <a:off x="1697675" y="3544200"/>
              <a:ext cx="75500" cy="75525"/>
            </a:xfrm>
            <a:custGeom>
              <a:avLst/>
              <a:gdLst/>
              <a:ahLst/>
              <a:cxnLst/>
              <a:rect l="l" t="t" r="r" b="b"/>
              <a:pathLst>
                <a:path w="3020" h="3021" extrusionOk="0">
                  <a:moveTo>
                    <a:pt x="2745" y="289"/>
                  </a:moveTo>
                  <a:lnTo>
                    <a:pt x="2745" y="2745"/>
                  </a:lnTo>
                  <a:lnTo>
                    <a:pt x="274" y="2745"/>
                  </a:lnTo>
                  <a:lnTo>
                    <a:pt x="274" y="289"/>
                  </a:lnTo>
                  <a:close/>
                  <a:moveTo>
                    <a:pt x="130" y="0"/>
                  </a:moveTo>
                  <a:cubicBezTo>
                    <a:pt x="58" y="0"/>
                    <a:pt x="0" y="73"/>
                    <a:pt x="0" y="145"/>
                  </a:cubicBezTo>
                  <a:lnTo>
                    <a:pt x="0" y="2890"/>
                  </a:lnTo>
                  <a:cubicBezTo>
                    <a:pt x="0" y="2962"/>
                    <a:pt x="58" y="3020"/>
                    <a:pt x="130" y="3020"/>
                  </a:cubicBezTo>
                  <a:lnTo>
                    <a:pt x="2875" y="3020"/>
                  </a:lnTo>
                  <a:cubicBezTo>
                    <a:pt x="2961" y="3020"/>
                    <a:pt x="3019" y="2962"/>
                    <a:pt x="3019" y="2890"/>
                  </a:cubicBezTo>
                  <a:lnTo>
                    <a:pt x="3019" y="145"/>
                  </a:lnTo>
                  <a:cubicBezTo>
                    <a:pt x="3019" y="73"/>
                    <a:pt x="2961" y="0"/>
                    <a:pt x="287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8" name="Google Shape;320;p30">
              <a:extLst>
                <a:ext uri="{FF2B5EF4-FFF2-40B4-BE49-F238E27FC236}">
                  <a16:creationId xmlns:a16="http://schemas.microsoft.com/office/drawing/2014/main" id="{B674AD94-494C-F767-76E4-9CED3C1070EB}"/>
                </a:ext>
              </a:extLst>
            </p:cNvPr>
            <p:cNvSpPr/>
            <p:nvPr/>
          </p:nvSpPr>
          <p:spPr>
            <a:xfrm>
              <a:off x="2735325" y="2462825"/>
              <a:ext cx="75875" cy="75525"/>
            </a:xfrm>
            <a:custGeom>
              <a:avLst/>
              <a:gdLst/>
              <a:ahLst/>
              <a:cxnLst/>
              <a:rect l="l" t="t" r="r" b="b"/>
              <a:pathLst>
                <a:path w="3035" h="3021" extrusionOk="0">
                  <a:moveTo>
                    <a:pt x="1518" y="275"/>
                  </a:moveTo>
                  <a:cubicBezTo>
                    <a:pt x="2197" y="275"/>
                    <a:pt x="2746" y="838"/>
                    <a:pt x="2746" y="1518"/>
                  </a:cubicBezTo>
                  <a:cubicBezTo>
                    <a:pt x="2746" y="2196"/>
                    <a:pt x="2197" y="2745"/>
                    <a:pt x="1518" y="2745"/>
                  </a:cubicBezTo>
                  <a:cubicBezTo>
                    <a:pt x="839" y="2745"/>
                    <a:pt x="290" y="2196"/>
                    <a:pt x="290" y="1518"/>
                  </a:cubicBezTo>
                  <a:cubicBezTo>
                    <a:pt x="290" y="838"/>
                    <a:pt x="839" y="275"/>
                    <a:pt x="1518" y="275"/>
                  </a:cubicBezTo>
                  <a:close/>
                  <a:moveTo>
                    <a:pt x="1518" y="0"/>
                  </a:moveTo>
                  <a:cubicBezTo>
                    <a:pt x="681" y="0"/>
                    <a:pt x="1" y="680"/>
                    <a:pt x="1" y="1518"/>
                  </a:cubicBezTo>
                  <a:cubicBezTo>
                    <a:pt x="1" y="2341"/>
                    <a:pt x="681" y="3020"/>
                    <a:pt x="1518" y="3020"/>
                  </a:cubicBezTo>
                  <a:cubicBezTo>
                    <a:pt x="2356" y="3020"/>
                    <a:pt x="3035" y="2341"/>
                    <a:pt x="3035" y="1518"/>
                  </a:cubicBezTo>
                  <a:cubicBezTo>
                    <a:pt x="3035" y="680"/>
                    <a:pt x="2356" y="0"/>
                    <a:pt x="1518"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9" name="Google Shape;321;p30">
              <a:extLst>
                <a:ext uri="{FF2B5EF4-FFF2-40B4-BE49-F238E27FC236}">
                  <a16:creationId xmlns:a16="http://schemas.microsoft.com/office/drawing/2014/main" id="{21A16350-D9B3-12DF-BD1C-7A1FBDCB3BA0}"/>
                </a:ext>
              </a:extLst>
            </p:cNvPr>
            <p:cNvSpPr/>
            <p:nvPr/>
          </p:nvSpPr>
          <p:spPr>
            <a:xfrm>
              <a:off x="1150850" y="2301375"/>
              <a:ext cx="41525" cy="41550"/>
            </a:xfrm>
            <a:custGeom>
              <a:avLst/>
              <a:gdLst/>
              <a:ahLst/>
              <a:cxnLst/>
              <a:rect l="l" t="t" r="r" b="b"/>
              <a:pathLst>
                <a:path w="1661" h="1662" extrusionOk="0">
                  <a:moveTo>
                    <a:pt x="838" y="1"/>
                  </a:moveTo>
                  <a:cubicBezTo>
                    <a:pt x="376" y="1"/>
                    <a:pt x="0" y="377"/>
                    <a:pt x="0" y="824"/>
                  </a:cubicBezTo>
                  <a:cubicBezTo>
                    <a:pt x="0" y="1286"/>
                    <a:pt x="376" y="1662"/>
                    <a:pt x="838" y="1662"/>
                  </a:cubicBezTo>
                  <a:cubicBezTo>
                    <a:pt x="1285" y="1662"/>
                    <a:pt x="1661" y="1286"/>
                    <a:pt x="1661" y="824"/>
                  </a:cubicBezTo>
                  <a:cubicBezTo>
                    <a:pt x="1661" y="377"/>
                    <a:pt x="1285" y="1"/>
                    <a:pt x="83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0" name="Google Shape;322;p30">
              <a:extLst>
                <a:ext uri="{FF2B5EF4-FFF2-40B4-BE49-F238E27FC236}">
                  <a16:creationId xmlns:a16="http://schemas.microsoft.com/office/drawing/2014/main" id="{F99855AD-086E-7A30-54B0-90C293ABD9A2}"/>
                </a:ext>
              </a:extLst>
            </p:cNvPr>
            <p:cNvSpPr/>
            <p:nvPr/>
          </p:nvSpPr>
          <p:spPr>
            <a:xfrm>
              <a:off x="1211150" y="2301375"/>
              <a:ext cx="41200" cy="41550"/>
            </a:xfrm>
            <a:custGeom>
              <a:avLst/>
              <a:gdLst/>
              <a:ahLst/>
              <a:cxnLst/>
              <a:rect l="l" t="t" r="r" b="b"/>
              <a:pathLst>
                <a:path w="1648" h="1662" extrusionOk="0">
                  <a:moveTo>
                    <a:pt x="824" y="1"/>
                  </a:moveTo>
                  <a:cubicBezTo>
                    <a:pt x="362" y="1"/>
                    <a:pt x="0" y="377"/>
                    <a:pt x="0" y="824"/>
                  </a:cubicBezTo>
                  <a:cubicBezTo>
                    <a:pt x="0" y="1286"/>
                    <a:pt x="362" y="1662"/>
                    <a:pt x="824" y="1662"/>
                  </a:cubicBezTo>
                  <a:cubicBezTo>
                    <a:pt x="1287" y="1662"/>
                    <a:pt x="1647" y="1286"/>
                    <a:pt x="1647" y="824"/>
                  </a:cubicBezTo>
                  <a:cubicBezTo>
                    <a:pt x="1647" y="377"/>
                    <a:pt x="1287" y="1"/>
                    <a:pt x="82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1" name="Google Shape;323;p30">
              <a:extLst>
                <a:ext uri="{FF2B5EF4-FFF2-40B4-BE49-F238E27FC236}">
                  <a16:creationId xmlns:a16="http://schemas.microsoft.com/office/drawing/2014/main" id="{8D9D1CAC-4EB1-2C27-2D21-52C93C043138}"/>
                </a:ext>
              </a:extLst>
            </p:cNvPr>
            <p:cNvSpPr/>
            <p:nvPr/>
          </p:nvSpPr>
          <p:spPr>
            <a:xfrm>
              <a:off x="1271100" y="2301375"/>
              <a:ext cx="41575" cy="41550"/>
            </a:xfrm>
            <a:custGeom>
              <a:avLst/>
              <a:gdLst/>
              <a:ahLst/>
              <a:cxnLst/>
              <a:rect l="l" t="t" r="r" b="b"/>
              <a:pathLst>
                <a:path w="1663" h="1662" extrusionOk="0">
                  <a:moveTo>
                    <a:pt x="824" y="1"/>
                  </a:moveTo>
                  <a:cubicBezTo>
                    <a:pt x="362" y="1"/>
                    <a:pt x="0" y="377"/>
                    <a:pt x="0" y="824"/>
                  </a:cubicBezTo>
                  <a:cubicBezTo>
                    <a:pt x="0" y="1286"/>
                    <a:pt x="362" y="1662"/>
                    <a:pt x="824" y="1662"/>
                  </a:cubicBezTo>
                  <a:cubicBezTo>
                    <a:pt x="1287" y="1662"/>
                    <a:pt x="1662" y="1286"/>
                    <a:pt x="1662" y="824"/>
                  </a:cubicBezTo>
                  <a:cubicBezTo>
                    <a:pt x="1662" y="377"/>
                    <a:pt x="1287" y="1"/>
                    <a:pt x="82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2" name="Google Shape;324;p30">
              <a:extLst>
                <a:ext uri="{FF2B5EF4-FFF2-40B4-BE49-F238E27FC236}">
                  <a16:creationId xmlns:a16="http://schemas.microsoft.com/office/drawing/2014/main" id="{0B0CD176-449A-D54F-0249-4AC3FBB4C507}"/>
                </a:ext>
              </a:extLst>
            </p:cNvPr>
            <p:cNvSpPr/>
            <p:nvPr/>
          </p:nvSpPr>
          <p:spPr>
            <a:xfrm>
              <a:off x="1331050" y="2301375"/>
              <a:ext cx="41575" cy="41550"/>
            </a:xfrm>
            <a:custGeom>
              <a:avLst/>
              <a:gdLst/>
              <a:ahLst/>
              <a:cxnLst/>
              <a:rect l="l" t="t" r="r" b="b"/>
              <a:pathLst>
                <a:path w="1663" h="1662" extrusionOk="0">
                  <a:moveTo>
                    <a:pt x="825" y="275"/>
                  </a:moveTo>
                  <a:cubicBezTo>
                    <a:pt x="1128" y="275"/>
                    <a:pt x="1374" y="521"/>
                    <a:pt x="1374" y="824"/>
                  </a:cubicBezTo>
                  <a:cubicBezTo>
                    <a:pt x="1374" y="1128"/>
                    <a:pt x="1128" y="1373"/>
                    <a:pt x="825" y="1373"/>
                  </a:cubicBezTo>
                  <a:cubicBezTo>
                    <a:pt x="521" y="1373"/>
                    <a:pt x="276" y="1128"/>
                    <a:pt x="276" y="824"/>
                  </a:cubicBezTo>
                  <a:cubicBezTo>
                    <a:pt x="276" y="521"/>
                    <a:pt x="521" y="275"/>
                    <a:pt x="825" y="275"/>
                  </a:cubicBezTo>
                  <a:close/>
                  <a:moveTo>
                    <a:pt x="825" y="1"/>
                  </a:moveTo>
                  <a:cubicBezTo>
                    <a:pt x="376" y="1"/>
                    <a:pt x="1" y="377"/>
                    <a:pt x="1" y="824"/>
                  </a:cubicBezTo>
                  <a:cubicBezTo>
                    <a:pt x="1" y="1286"/>
                    <a:pt x="376" y="1662"/>
                    <a:pt x="825" y="1662"/>
                  </a:cubicBezTo>
                  <a:cubicBezTo>
                    <a:pt x="1287" y="1662"/>
                    <a:pt x="1663" y="1286"/>
                    <a:pt x="1663" y="824"/>
                  </a:cubicBezTo>
                  <a:cubicBezTo>
                    <a:pt x="1663" y="377"/>
                    <a:pt x="1287" y="1"/>
                    <a:pt x="8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3" name="Google Shape;325;p30">
              <a:extLst>
                <a:ext uri="{FF2B5EF4-FFF2-40B4-BE49-F238E27FC236}">
                  <a16:creationId xmlns:a16="http://schemas.microsoft.com/office/drawing/2014/main" id="{A426BD99-62B9-5F09-EC18-6784F4FBF8CD}"/>
                </a:ext>
              </a:extLst>
            </p:cNvPr>
            <p:cNvSpPr/>
            <p:nvPr/>
          </p:nvSpPr>
          <p:spPr>
            <a:xfrm>
              <a:off x="456275" y="2950050"/>
              <a:ext cx="169425" cy="168350"/>
            </a:xfrm>
            <a:custGeom>
              <a:avLst/>
              <a:gdLst/>
              <a:ahLst/>
              <a:cxnLst/>
              <a:rect l="l" t="t" r="r" b="b"/>
              <a:pathLst>
                <a:path w="6777" h="6734" extrusionOk="0">
                  <a:moveTo>
                    <a:pt x="3372" y="1"/>
                  </a:moveTo>
                  <a:cubicBezTo>
                    <a:pt x="1532" y="1"/>
                    <a:pt x="44" y="1492"/>
                    <a:pt x="15" y="3338"/>
                  </a:cubicBezTo>
                  <a:cubicBezTo>
                    <a:pt x="0" y="5202"/>
                    <a:pt x="1503" y="6718"/>
                    <a:pt x="3367" y="6733"/>
                  </a:cubicBezTo>
                  <a:cubicBezTo>
                    <a:pt x="3385" y="6734"/>
                    <a:pt x="3402" y="6734"/>
                    <a:pt x="3419" y="6734"/>
                  </a:cubicBezTo>
                  <a:cubicBezTo>
                    <a:pt x="5245" y="6734"/>
                    <a:pt x="6748" y="5242"/>
                    <a:pt x="6762" y="3396"/>
                  </a:cubicBezTo>
                  <a:cubicBezTo>
                    <a:pt x="6777" y="1533"/>
                    <a:pt x="5288" y="15"/>
                    <a:pt x="3425" y="1"/>
                  </a:cubicBezTo>
                  <a:cubicBezTo>
                    <a:pt x="3407" y="1"/>
                    <a:pt x="3390" y="1"/>
                    <a:pt x="3372"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4" name="Google Shape;326;p30">
              <a:extLst>
                <a:ext uri="{FF2B5EF4-FFF2-40B4-BE49-F238E27FC236}">
                  <a16:creationId xmlns:a16="http://schemas.microsoft.com/office/drawing/2014/main" id="{E4B3B3B1-6E7B-02D4-A8F7-C4821F14E2C9}"/>
                </a:ext>
              </a:extLst>
            </p:cNvPr>
            <p:cNvSpPr/>
            <p:nvPr/>
          </p:nvSpPr>
          <p:spPr>
            <a:xfrm>
              <a:off x="505775" y="3006350"/>
              <a:ext cx="70800" cy="51000"/>
            </a:xfrm>
            <a:custGeom>
              <a:avLst/>
              <a:gdLst/>
              <a:ahLst/>
              <a:cxnLst/>
              <a:rect l="l" t="t" r="r" b="b"/>
              <a:pathLst>
                <a:path w="2832" h="2040" extrusionOk="0">
                  <a:moveTo>
                    <a:pt x="2667" y="0"/>
                  </a:moveTo>
                  <a:cubicBezTo>
                    <a:pt x="2630" y="0"/>
                    <a:pt x="2595" y="15"/>
                    <a:pt x="2572" y="46"/>
                  </a:cubicBezTo>
                  <a:lnTo>
                    <a:pt x="1127" y="1708"/>
                  </a:lnTo>
                  <a:lnTo>
                    <a:pt x="245" y="841"/>
                  </a:lnTo>
                  <a:cubicBezTo>
                    <a:pt x="216" y="812"/>
                    <a:pt x="180" y="797"/>
                    <a:pt x="146" y="797"/>
                  </a:cubicBezTo>
                  <a:cubicBezTo>
                    <a:pt x="112" y="797"/>
                    <a:pt x="79" y="812"/>
                    <a:pt x="58" y="841"/>
                  </a:cubicBezTo>
                  <a:cubicBezTo>
                    <a:pt x="0" y="899"/>
                    <a:pt x="0" y="985"/>
                    <a:pt x="58" y="1043"/>
                  </a:cubicBezTo>
                  <a:lnTo>
                    <a:pt x="1025" y="2010"/>
                  </a:lnTo>
                  <a:cubicBezTo>
                    <a:pt x="1054" y="2025"/>
                    <a:pt x="1098" y="2039"/>
                    <a:pt x="1127" y="2039"/>
                  </a:cubicBezTo>
                  <a:cubicBezTo>
                    <a:pt x="1170" y="2039"/>
                    <a:pt x="1214" y="2025"/>
                    <a:pt x="1228" y="1997"/>
                  </a:cubicBezTo>
                  <a:lnTo>
                    <a:pt x="2774" y="234"/>
                  </a:lnTo>
                  <a:cubicBezTo>
                    <a:pt x="2832" y="176"/>
                    <a:pt x="2817" y="90"/>
                    <a:pt x="2759" y="32"/>
                  </a:cubicBezTo>
                  <a:cubicBezTo>
                    <a:pt x="2732" y="11"/>
                    <a:pt x="2699" y="0"/>
                    <a:pt x="266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5" name="Google Shape;327;p30">
              <a:extLst>
                <a:ext uri="{FF2B5EF4-FFF2-40B4-BE49-F238E27FC236}">
                  <a16:creationId xmlns:a16="http://schemas.microsoft.com/office/drawing/2014/main" id="{5DBDD3D1-A369-D87B-1EC5-0D5CEF254563}"/>
                </a:ext>
              </a:extLst>
            </p:cNvPr>
            <p:cNvSpPr/>
            <p:nvPr/>
          </p:nvSpPr>
          <p:spPr>
            <a:xfrm>
              <a:off x="315775" y="2298850"/>
              <a:ext cx="406725" cy="135825"/>
            </a:xfrm>
            <a:custGeom>
              <a:avLst/>
              <a:gdLst/>
              <a:ahLst/>
              <a:cxnLst/>
              <a:rect l="l" t="t" r="r" b="b"/>
              <a:pathLst>
                <a:path w="16269" h="5433" extrusionOk="0">
                  <a:moveTo>
                    <a:pt x="72" y="0"/>
                  </a:moveTo>
                  <a:cubicBezTo>
                    <a:pt x="30" y="0"/>
                    <a:pt x="1" y="29"/>
                    <a:pt x="1" y="58"/>
                  </a:cubicBezTo>
                  <a:lnTo>
                    <a:pt x="1" y="5375"/>
                  </a:lnTo>
                  <a:cubicBezTo>
                    <a:pt x="1" y="5404"/>
                    <a:pt x="30" y="5432"/>
                    <a:pt x="72" y="5432"/>
                  </a:cubicBezTo>
                  <a:lnTo>
                    <a:pt x="16211" y="5432"/>
                  </a:lnTo>
                  <a:cubicBezTo>
                    <a:pt x="16240" y="5432"/>
                    <a:pt x="16268" y="5404"/>
                    <a:pt x="16268" y="5375"/>
                  </a:cubicBezTo>
                  <a:lnTo>
                    <a:pt x="16268" y="58"/>
                  </a:lnTo>
                  <a:cubicBezTo>
                    <a:pt x="16268" y="29"/>
                    <a:pt x="16240" y="0"/>
                    <a:pt x="16211"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6" name="Google Shape;328;p30">
              <a:extLst>
                <a:ext uri="{FF2B5EF4-FFF2-40B4-BE49-F238E27FC236}">
                  <a16:creationId xmlns:a16="http://schemas.microsoft.com/office/drawing/2014/main" id="{7DE964A6-E126-38C6-95BD-E3FFC05AB41F}"/>
                </a:ext>
              </a:extLst>
            </p:cNvPr>
            <p:cNvSpPr/>
            <p:nvPr/>
          </p:nvSpPr>
          <p:spPr>
            <a:xfrm>
              <a:off x="395600" y="2349075"/>
              <a:ext cx="266225" cy="5075"/>
            </a:xfrm>
            <a:custGeom>
              <a:avLst/>
              <a:gdLst/>
              <a:ahLst/>
              <a:cxnLst/>
              <a:rect l="l" t="t" r="r" b="b"/>
              <a:pathLst>
                <a:path w="10649" h="203" extrusionOk="0">
                  <a:moveTo>
                    <a:pt x="0" y="0"/>
                  </a:moveTo>
                  <a:lnTo>
                    <a:pt x="0" y="202"/>
                  </a:lnTo>
                  <a:lnTo>
                    <a:pt x="10648" y="202"/>
                  </a:lnTo>
                  <a:lnTo>
                    <a:pt x="1064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7" name="Google Shape;329;p30">
              <a:extLst>
                <a:ext uri="{FF2B5EF4-FFF2-40B4-BE49-F238E27FC236}">
                  <a16:creationId xmlns:a16="http://schemas.microsoft.com/office/drawing/2014/main" id="{D2BF95ED-B178-C561-4C98-41D20A37860C}"/>
                </a:ext>
              </a:extLst>
            </p:cNvPr>
            <p:cNvSpPr/>
            <p:nvPr/>
          </p:nvSpPr>
          <p:spPr>
            <a:xfrm>
              <a:off x="395600" y="2379400"/>
              <a:ext cx="78400" cy="5075"/>
            </a:xfrm>
            <a:custGeom>
              <a:avLst/>
              <a:gdLst/>
              <a:ahLst/>
              <a:cxnLst/>
              <a:rect l="l" t="t" r="r" b="b"/>
              <a:pathLst>
                <a:path w="3136" h="203" extrusionOk="0">
                  <a:moveTo>
                    <a:pt x="0" y="1"/>
                  </a:moveTo>
                  <a:lnTo>
                    <a:pt x="0" y="203"/>
                  </a:lnTo>
                  <a:lnTo>
                    <a:pt x="3136" y="203"/>
                  </a:lnTo>
                  <a:lnTo>
                    <a:pt x="313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8" name="Google Shape;330;p30">
              <a:extLst>
                <a:ext uri="{FF2B5EF4-FFF2-40B4-BE49-F238E27FC236}">
                  <a16:creationId xmlns:a16="http://schemas.microsoft.com/office/drawing/2014/main" id="{0FD7036D-DF91-05E0-B806-21AB54116DF3}"/>
                </a:ext>
              </a:extLst>
            </p:cNvPr>
            <p:cNvSpPr/>
            <p:nvPr/>
          </p:nvSpPr>
          <p:spPr>
            <a:xfrm>
              <a:off x="595675" y="2416600"/>
              <a:ext cx="78425" cy="61425"/>
            </a:xfrm>
            <a:custGeom>
              <a:avLst/>
              <a:gdLst/>
              <a:ahLst/>
              <a:cxnLst/>
              <a:rect l="l" t="t" r="r" b="b"/>
              <a:pathLst>
                <a:path w="3137" h="2457" extrusionOk="0">
                  <a:moveTo>
                    <a:pt x="1" y="0"/>
                  </a:moveTo>
                  <a:lnTo>
                    <a:pt x="3137" y="2456"/>
                  </a:lnTo>
                  <a:lnTo>
                    <a:pt x="3137"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9" name="Google Shape;331;p30">
              <a:extLst>
                <a:ext uri="{FF2B5EF4-FFF2-40B4-BE49-F238E27FC236}">
                  <a16:creationId xmlns:a16="http://schemas.microsoft.com/office/drawing/2014/main" id="{62CD3F31-ADDA-C173-DE7C-C9D4EA212DDD}"/>
                </a:ext>
              </a:extLst>
            </p:cNvPr>
            <p:cNvSpPr/>
            <p:nvPr/>
          </p:nvSpPr>
          <p:spPr>
            <a:xfrm>
              <a:off x="1499025" y="1926825"/>
              <a:ext cx="482175" cy="413950"/>
            </a:xfrm>
            <a:custGeom>
              <a:avLst/>
              <a:gdLst/>
              <a:ahLst/>
              <a:cxnLst/>
              <a:rect l="l" t="t" r="r" b="b"/>
              <a:pathLst>
                <a:path w="19287" h="16558" extrusionOk="0">
                  <a:moveTo>
                    <a:pt x="116" y="1"/>
                  </a:moveTo>
                  <a:cubicBezTo>
                    <a:pt x="58" y="1"/>
                    <a:pt x="0" y="58"/>
                    <a:pt x="0" y="131"/>
                  </a:cubicBezTo>
                  <a:lnTo>
                    <a:pt x="0" y="16428"/>
                  </a:lnTo>
                  <a:cubicBezTo>
                    <a:pt x="0" y="16499"/>
                    <a:pt x="58" y="16557"/>
                    <a:pt x="116" y="16557"/>
                  </a:cubicBezTo>
                  <a:lnTo>
                    <a:pt x="19157" y="16557"/>
                  </a:lnTo>
                  <a:cubicBezTo>
                    <a:pt x="19229" y="16557"/>
                    <a:pt x="19287" y="16499"/>
                    <a:pt x="19287" y="16428"/>
                  </a:cubicBezTo>
                  <a:lnTo>
                    <a:pt x="19287" y="131"/>
                  </a:lnTo>
                  <a:cubicBezTo>
                    <a:pt x="19287" y="58"/>
                    <a:pt x="19229" y="1"/>
                    <a:pt x="19157"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0" name="Google Shape;332;p30">
              <a:extLst>
                <a:ext uri="{FF2B5EF4-FFF2-40B4-BE49-F238E27FC236}">
                  <a16:creationId xmlns:a16="http://schemas.microsoft.com/office/drawing/2014/main" id="{CABE2452-BEAA-3056-B573-272CC4AD55FD}"/>
                </a:ext>
              </a:extLst>
            </p:cNvPr>
            <p:cNvSpPr/>
            <p:nvPr/>
          </p:nvSpPr>
          <p:spPr>
            <a:xfrm>
              <a:off x="1597975" y="2023625"/>
              <a:ext cx="56375" cy="56750"/>
            </a:xfrm>
            <a:custGeom>
              <a:avLst/>
              <a:gdLst/>
              <a:ahLst/>
              <a:cxnLst/>
              <a:rect l="l" t="t" r="r" b="b"/>
              <a:pathLst>
                <a:path w="2255" h="2270" extrusionOk="0">
                  <a:moveTo>
                    <a:pt x="1966" y="304"/>
                  </a:moveTo>
                  <a:lnTo>
                    <a:pt x="1966" y="1965"/>
                  </a:lnTo>
                  <a:lnTo>
                    <a:pt x="304" y="1965"/>
                  </a:lnTo>
                  <a:lnTo>
                    <a:pt x="304" y="304"/>
                  </a:lnTo>
                  <a:close/>
                  <a:moveTo>
                    <a:pt x="145" y="1"/>
                  </a:moveTo>
                  <a:cubicBezTo>
                    <a:pt x="72" y="1"/>
                    <a:pt x="1" y="73"/>
                    <a:pt x="1" y="145"/>
                  </a:cubicBezTo>
                  <a:lnTo>
                    <a:pt x="1" y="2110"/>
                  </a:lnTo>
                  <a:cubicBezTo>
                    <a:pt x="1" y="2196"/>
                    <a:pt x="72" y="2269"/>
                    <a:pt x="145" y="2269"/>
                  </a:cubicBezTo>
                  <a:lnTo>
                    <a:pt x="2110" y="2269"/>
                  </a:lnTo>
                  <a:cubicBezTo>
                    <a:pt x="2197" y="2269"/>
                    <a:pt x="2255" y="2196"/>
                    <a:pt x="2255" y="2110"/>
                  </a:cubicBezTo>
                  <a:lnTo>
                    <a:pt x="2255" y="145"/>
                  </a:lnTo>
                  <a:cubicBezTo>
                    <a:pt x="2255" y="73"/>
                    <a:pt x="2197" y="1"/>
                    <a:pt x="21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1" name="Google Shape;333;p30">
              <a:extLst>
                <a:ext uri="{FF2B5EF4-FFF2-40B4-BE49-F238E27FC236}">
                  <a16:creationId xmlns:a16="http://schemas.microsoft.com/office/drawing/2014/main" id="{C66E90AA-BBCB-E044-700F-4709B60A362A}"/>
                </a:ext>
              </a:extLst>
            </p:cNvPr>
            <p:cNvSpPr/>
            <p:nvPr/>
          </p:nvSpPr>
          <p:spPr>
            <a:xfrm>
              <a:off x="1682850" y="2048175"/>
              <a:ext cx="102250" cy="7625"/>
            </a:xfrm>
            <a:custGeom>
              <a:avLst/>
              <a:gdLst/>
              <a:ahLst/>
              <a:cxnLst/>
              <a:rect l="l" t="t" r="r" b="b"/>
              <a:pathLst>
                <a:path w="4090" h="305" extrusionOk="0">
                  <a:moveTo>
                    <a:pt x="145" y="1"/>
                  </a:moveTo>
                  <a:cubicBezTo>
                    <a:pt x="58" y="1"/>
                    <a:pt x="0" y="74"/>
                    <a:pt x="0" y="145"/>
                  </a:cubicBezTo>
                  <a:cubicBezTo>
                    <a:pt x="0" y="232"/>
                    <a:pt x="58" y="305"/>
                    <a:pt x="145" y="305"/>
                  </a:cubicBezTo>
                  <a:lnTo>
                    <a:pt x="3945" y="305"/>
                  </a:lnTo>
                  <a:cubicBezTo>
                    <a:pt x="4032" y="305"/>
                    <a:pt x="4090" y="232"/>
                    <a:pt x="4090" y="145"/>
                  </a:cubicBezTo>
                  <a:cubicBezTo>
                    <a:pt x="4090" y="74"/>
                    <a:pt x="4032" y="1"/>
                    <a:pt x="394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2" name="Google Shape;334;p30">
              <a:extLst>
                <a:ext uri="{FF2B5EF4-FFF2-40B4-BE49-F238E27FC236}">
                  <a16:creationId xmlns:a16="http://schemas.microsoft.com/office/drawing/2014/main" id="{A276EF46-1A07-2CAA-77C5-AA9EF03E90AD}"/>
                </a:ext>
              </a:extLst>
            </p:cNvPr>
            <p:cNvSpPr/>
            <p:nvPr/>
          </p:nvSpPr>
          <p:spPr>
            <a:xfrm>
              <a:off x="1597975" y="2105625"/>
              <a:ext cx="56375" cy="56375"/>
            </a:xfrm>
            <a:custGeom>
              <a:avLst/>
              <a:gdLst/>
              <a:ahLst/>
              <a:cxnLst/>
              <a:rect l="l" t="t" r="r" b="b"/>
              <a:pathLst>
                <a:path w="2255" h="2255" extrusionOk="0">
                  <a:moveTo>
                    <a:pt x="1966" y="290"/>
                  </a:moveTo>
                  <a:lnTo>
                    <a:pt x="1966" y="1965"/>
                  </a:lnTo>
                  <a:lnTo>
                    <a:pt x="304" y="1965"/>
                  </a:lnTo>
                  <a:lnTo>
                    <a:pt x="304" y="290"/>
                  </a:lnTo>
                  <a:close/>
                  <a:moveTo>
                    <a:pt x="145" y="1"/>
                  </a:moveTo>
                  <a:cubicBezTo>
                    <a:pt x="72" y="1"/>
                    <a:pt x="1" y="72"/>
                    <a:pt x="1" y="145"/>
                  </a:cubicBezTo>
                  <a:lnTo>
                    <a:pt x="1" y="2110"/>
                  </a:lnTo>
                  <a:cubicBezTo>
                    <a:pt x="1" y="2197"/>
                    <a:pt x="72" y="2254"/>
                    <a:pt x="145" y="2254"/>
                  </a:cubicBezTo>
                  <a:lnTo>
                    <a:pt x="2110" y="2254"/>
                  </a:lnTo>
                  <a:cubicBezTo>
                    <a:pt x="2197" y="2254"/>
                    <a:pt x="2255" y="2197"/>
                    <a:pt x="2255" y="2110"/>
                  </a:cubicBezTo>
                  <a:lnTo>
                    <a:pt x="2255" y="145"/>
                  </a:lnTo>
                  <a:cubicBezTo>
                    <a:pt x="2255" y="72"/>
                    <a:pt x="2197" y="1"/>
                    <a:pt x="21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3" name="Google Shape;335;p30">
              <a:extLst>
                <a:ext uri="{FF2B5EF4-FFF2-40B4-BE49-F238E27FC236}">
                  <a16:creationId xmlns:a16="http://schemas.microsoft.com/office/drawing/2014/main" id="{6B9DF776-51F5-EDC2-D2A8-A602F0582B58}"/>
                </a:ext>
              </a:extLst>
            </p:cNvPr>
            <p:cNvSpPr/>
            <p:nvPr/>
          </p:nvSpPr>
          <p:spPr>
            <a:xfrm>
              <a:off x="1682850" y="2130200"/>
              <a:ext cx="199050" cy="7225"/>
            </a:xfrm>
            <a:custGeom>
              <a:avLst/>
              <a:gdLst/>
              <a:ahLst/>
              <a:cxnLst/>
              <a:rect l="l" t="t" r="r" b="b"/>
              <a:pathLst>
                <a:path w="7962" h="289" extrusionOk="0">
                  <a:moveTo>
                    <a:pt x="145" y="0"/>
                  </a:moveTo>
                  <a:cubicBezTo>
                    <a:pt x="58" y="0"/>
                    <a:pt x="0" y="72"/>
                    <a:pt x="0" y="144"/>
                  </a:cubicBezTo>
                  <a:cubicBezTo>
                    <a:pt x="0" y="231"/>
                    <a:pt x="58" y="289"/>
                    <a:pt x="145" y="289"/>
                  </a:cubicBezTo>
                  <a:lnTo>
                    <a:pt x="7817" y="289"/>
                  </a:lnTo>
                  <a:cubicBezTo>
                    <a:pt x="7904" y="289"/>
                    <a:pt x="7961" y="231"/>
                    <a:pt x="7961" y="144"/>
                  </a:cubicBezTo>
                  <a:cubicBezTo>
                    <a:pt x="7961" y="72"/>
                    <a:pt x="7904" y="0"/>
                    <a:pt x="781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4" name="Google Shape;336;p30">
              <a:extLst>
                <a:ext uri="{FF2B5EF4-FFF2-40B4-BE49-F238E27FC236}">
                  <a16:creationId xmlns:a16="http://schemas.microsoft.com/office/drawing/2014/main" id="{CA9F6945-3C40-545D-F98C-131B0A4CCE61}"/>
                </a:ext>
              </a:extLst>
            </p:cNvPr>
            <p:cNvSpPr/>
            <p:nvPr/>
          </p:nvSpPr>
          <p:spPr>
            <a:xfrm>
              <a:off x="1597975" y="2187600"/>
              <a:ext cx="56375" cy="56375"/>
            </a:xfrm>
            <a:custGeom>
              <a:avLst/>
              <a:gdLst/>
              <a:ahLst/>
              <a:cxnLst/>
              <a:rect l="l" t="t" r="r" b="b"/>
              <a:pathLst>
                <a:path w="2255" h="2255" extrusionOk="0">
                  <a:moveTo>
                    <a:pt x="1966" y="289"/>
                  </a:moveTo>
                  <a:lnTo>
                    <a:pt x="1966" y="1965"/>
                  </a:lnTo>
                  <a:lnTo>
                    <a:pt x="304" y="1965"/>
                  </a:lnTo>
                  <a:lnTo>
                    <a:pt x="304" y="289"/>
                  </a:lnTo>
                  <a:close/>
                  <a:moveTo>
                    <a:pt x="145" y="1"/>
                  </a:moveTo>
                  <a:cubicBezTo>
                    <a:pt x="72" y="1"/>
                    <a:pt x="1" y="58"/>
                    <a:pt x="1" y="145"/>
                  </a:cubicBezTo>
                  <a:lnTo>
                    <a:pt x="1" y="2110"/>
                  </a:lnTo>
                  <a:cubicBezTo>
                    <a:pt x="1" y="2183"/>
                    <a:pt x="72" y="2254"/>
                    <a:pt x="145" y="2254"/>
                  </a:cubicBezTo>
                  <a:lnTo>
                    <a:pt x="2110" y="2254"/>
                  </a:lnTo>
                  <a:cubicBezTo>
                    <a:pt x="2197" y="2254"/>
                    <a:pt x="2255" y="2183"/>
                    <a:pt x="2255" y="2110"/>
                  </a:cubicBezTo>
                  <a:lnTo>
                    <a:pt x="2255" y="145"/>
                  </a:lnTo>
                  <a:cubicBezTo>
                    <a:pt x="2255" y="58"/>
                    <a:pt x="2197" y="1"/>
                    <a:pt x="21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5" name="Google Shape;337;p30">
              <a:extLst>
                <a:ext uri="{FF2B5EF4-FFF2-40B4-BE49-F238E27FC236}">
                  <a16:creationId xmlns:a16="http://schemas.microsoft.com/office/drawing/2014/main" id="{B2A78441-15EE-FCDF-C82B-4AED292C01A6}"/>
                </a:ext>
              </a:extLst>
            </p:cNvPr>
            <p:cNvSpPr/>
            <p:nvPr/>
          </p:nvSpPr>
          <p:spPr>
            <a:xfrm>
              <a:off x="1682850" y="2212150"/>
              <a:ext cx="199050" cy="7250"/>
            </a:xfrm>
            <a:custGeom>
              <a:avLst/>
              <a:gdLst/>
              <a:ahLst/>
              <a:cxnLst/>
              <a:rect l="l" t="t" r="r" b="b"/>
              <a:pathLst>
                <a:path w="7962" h="290" extrusionOk="0">
                  <a:moveTo>
                    <a:pt x="145" y="1"/>
                  </a:moveTo>
                  <a:cubicBezTo>
                    <a:pt x="58" y="1"/>
                    <a:pt x="0" y="59"/>
                    <a:pt x="0" y="145"/>
                  </a:cubicBezTo>
                  <a:cubicBezTo>
                    <a:pt x="0" y="218"/>
                    <a:pt x="58" y="290"/>
                    <a:pt x="145" y="290"/>
                  </a:cubicBezTo>
                  <a:lnTo>
                    <a:pt x="7817" y="290"/>
                  </a:lnTo>
                  <a:cubicBezTo>
                    <a:pt x="7904" y="290"/>
                    <a:pt x="7961" y="218"/>
                    <a:pt x="7961" y="145"/>
                  </a:cubicBezTo>
                  <a:cubicBezTo>
                    <a:pt x="7961" y="59"/>
                    <a:pt x="7904" y="1"/>
                    <a:pt x="781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6" name="Google Shape;338;p30">
              <a:extLst>
                <a:ext uri="{FF2B5EF4-FFF2-40B4-BE49-F238E27FC236}">
                  <a16:creationId xmlns:a16="http://schemas.microsoft.com/office/drawing/2014/main" id="{D436A3D9-9342-C76E-2360-59F4F8BC75DB}"/>
                </a:ext>
              </a:extLst>
            </p:cNvPr>
            <p:cNvSpPr/>
            <p:nvPr/>
          </p:nvSpPr>
          <p:spPr>
            <a:xfrm>
              <a:off x="2909425" y="2550950"/>
              <a:ext cx="325825" cy="325800"/>
            </a:xfrm>
            <a:custGeom>
              <a:avLst/>
              <a:gdLst/>
              <a:ahLst/>
              <a:cxnLst/>
              <a:rect l="l" t="t" r="r" b="b"/>
              <a:pathLst>
                <a:path w="13033" h="13032" extrusionOk="0">
                  <a:moveTo>
                    <a:pt x="6517" y="0"/>
                  </a:moveTo>
                  <a:cubicBezTo>
                    <a:pt x="2919" y="0"/>
                    <a:pt x="1" y="2919"/>
                    <a:pt x="1" y="6517"/>
                  </a:cubicBezTo>
                  <a:cubicBezTo>
                    <a:pt x="1" y="10113"/>
                    <a:pt x="2919" y="13032"/>
                    <a:pt x="6517" y="13032"/>
                  </a:cubicBezTo>
                  <a:cubicBezTo>
                    <a:pt x="10114" y="13032"/>
                    <a:pt x="13032" y="10113"/>
                    <a:pt x="13032" y="6517"/>
                  </a:cubicBezTo>
                  <a:cubicBezTo>
                    <a:pt x="13032" y="2919"/>
                    <a:pt x="10114" y="0"/>
                    <a:pt x="6517"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7" name="Google Shape;339;p30">
              <a:extLst>
                <a:ext uri="{FF2B5EF4-FFF2-40B4-BE49-F238E27FC236}">
                  <a16:creationId xmlns:a16="http://schemas.microsoft.com/office/drawing/2014/main" id="{731714B0-17E0-CE9A-F6AB-4CAA0593E95A}"/>
                </a:ext>
              </a:extLst>
            </p:cNvPr>
            <p:cNvSpPr/>
            <p:nvPr/>
          </p:nvSpPr>
          <p:spPr>
            <a:xfrm>
              <a:off x="3003000" y="2710600"/>
              <a:ext cx="31800" cy="54200"/>
            </a:xfrm>
            <a:custGeom>
              <a:avLst/>
              <a:gdLst/>
              <a:ahLst/>
              <a:cxnLst/>
              <a:rect l="l" t="t" r="r" b="b"/>
              <a:pathLst>
                <a:path w="1272" h="2168" extrusionOk="0">
                  <a:moveTo>
                    <a:pt x="0" y="0"/>
                  </a:moveTo>
                  <a:lnTo>
                    <a:pt x="0" y="2167"/>
                  </a:lnTo>
                  <a:lnTo>
                    <a:pt x="1271" y="2167"/>
                  </a:lnTo>
                  <a:lnTo>
                    <a:pt x="127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8" name="Google Shape;340;p30">
              <a:extLst>
                <a:ext uri="{FF2B5EF4-FFF2-40B4-BE49-F238E27FC236}">
                  <a16:creationId xmlns:a16="http://schemas.microsoft.com/office/drawing/2014/main" id="{08AC64CA-D2B9-268E-C9DB-DBF0ABF2FE5A}"/>
                </a:ext>
              </a:extLst>
            </p:cNvPr>
            <p:cNvSpPr/>
            <p:nvPr/>
          </p:nvSpPr>
          <p:spPr>
            <a:xfrm>
              <a:off x="3051375" y="2643075"/>
              <a:ext cx="31450" cy="121725"/>
            </a:xfrm>
            <a:custGeom>
              <a:avLst/>
              <a:gdLst/>
              <a:ahLst/>
              <a:cxnLst/>
              <a:rect l="l" t="t" r="r" b="b"/>
              <a:pathLst>
                <a:path w="1258" h="4869" extrusionOk="0">
                  <a:moveTo>
                    <a:pt x="1" y="0"/>
                  </a:moveTo>
                  <a:lnTo>
                    <a:pt x="1" y="4868"/>
                  </a:lnTo>
                  <a:lnTo>
                    <a:pt x="1257" y="4868"/>
                  </a:lnTo>
                  <a:lnTo>
                    <a:pt x="125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9" name="Google Shape;341;p30">
              <a:extLst>
                <a:ext uri="{FF2B5EF4-FFF2-40B4-BE49-F238E27FC236}">
                  <a16:creationId xmlns:a16="http://schemas.microsoft.com/office/drawing/2014/main" id="{99E4F249-5FD8-B165-EB0F-FEADD236E580}"/>
                </a:ext>
              </a:extLst>
            </p:cNvPr>
            <p:cNvSpPr/>
            <p:nvPr/>
          </p:nvSpPr>
          <p:spPr>
            <a:xfrm>
              <a:off x="3099400" y="2668350"/>
              <a:ext cx="31475" cy="96450"/>
            </a:xfrm>
            <a:custGeom>
              <a:avLst/>
              <a:gdLst/>
              <a:ahLst/>
              <a:cxnLst/>
              <a:rect l="l" t="t" r="r" b="b"/>
              <a:pathLst>
                <a:path w="1259" h="3858" extrusionOk="0">
                  <a:moveTo>
                    <a:pt x="1" y="0"/>
                  </a:moveTo>
                  <a:lnTo>
                    <a:pt x="1" y="3857"/>
                  </a:lnTo>
                  <a:lnTo>
                    <a:pt x="1258" y="3857"/>
                  </a:lnTo>
                  <a:lnTo>
                    <a:pt x="125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0" name="Google Shape;342;p30">
              <a:extLst>
                <a:ext uri="{FF2B5EF4-FFF2-40B4-BE49-F238E27FC236}">
                  <a16:creationId xmlns:a16="http://schemas.microsoft.com/office/drawing/2014/main" id="{DEA74654-0213-13A7-9ABE-7BC964E526DD}"/>
                </a:ext>
              </a:extLst>
            </p:cNvPr>
            <p:cNvSpPr/>
            <p:nvPr/>
          </p:nvSpPr>
          <p:spPr>
            <a:xfrm>
              <a:off x="2968325" y="2762250"/>
              <a:ext cx="208050" cy="4700"/>
            </a:xfrm>
            <a:custGeom>
              <a:avLst/>
              <a:gdLst/>
              <a:ahLst/>
              <a:cxnLst/>
              <a:rect l="l" t="t" r="r" b="b"/>
              <a:pathLst>
                <a:path w="8322" h="188" extrusionOk="0">
                  <a:moveTo>
                    <a:pt x="101" y="1"/>
                  </a:moveTo>
                  <a:cubicBezTo>
                    <a:pt x="43" y="1"/>
                    <a:pt x="0" y="43"/>
                    <a:pt x="0" y="101"/>
                  </a:cubicBezTo>
                  <a:cubicBezTo>
                    <a:pt x="0" y="145"/>
                    <a:pt x="43" y="188"/>
                    <a:pt x="101" y="188"/>
                  </a:cubicBezTo>
                  <a:lnTo>
                    <a:pt x="8235" y="188"/>
                  </a:lnTo>
                  <a:cubicBezTo>
                    <a:pt x="8278" y="188"/>
                    <a:pt x="8322" y="145"/>
                    <a:pt x="8322" y="101"/>
                  </a:cubicBezTo>
                  <a:cubicBezTo>
                    <a:pt x="8322" y="43"/>
                    <a:pt x="8278" y="1"/>
                    <a:pt x="823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1" name="Google Shape;343;p30">
              <a:extLst>
                <a:ext uri="{FF2B5EF4-FFF2-40B4-BE49-F238E27FC236}">
                  <a16:creationId xmlns:a16="http://schemas.microsoft.com/office/drawing/2014/main" id="{4C0B7F49-F19E-1720-4492-7F2CFD7841ED}"/>
                </a:ext>
              </a:extLst>
            </p:cNvPr>
            <p:cNvSpPr/>
            <p:nvPr/>
          </p:nvSpPr>
          <p:spPr>
            <a:xfrm>
              <a:off x="249325" y="2102750"/>
              <a:ext cx="164350" cy="9400"/>
            </a:xfrm>
            <a:custGeom>
              <a:avLst/>
              <a:gdLst/>
              <a:ahLst/>
              <a:cxnLst/>
              <a:rect l="l" t="t" r="r" b="b"/>
              <a:pathLst>
                <a:path w="6574" h="376" extrusionOk="0">
                  <a:moveTo>
                    <a:pt x="188" y="0"/>
                  </a:moveTo>
                  <a:cubicBezTo>
                    <a:pt x="87" y="0"/>
                    <a:pt x="0" y="87"/>
                    <a:pt x="0" y="187"/>
                  </a:cubicBezTo>
                  <a:cubicBezTo>
                    <a:pt x="0" y="289"/>
                    <a:pt x="87" y="376"/>
                    <a:pt x="188" y="376"/>
                  </a:cubicBezTo>
                  <a:lnTo>
                    <a:pt x="6386" y="376"/>
                  </a:lnTo>
                  <a:cubicBezTo>
                    <a:pt x="6487" y="376"/>
                    <a:pt x="6573" y="289"/>
                    <a:pt x="6573" y="187"/>
                  </a:cubicBezTo>
                  <a:cubicBezTo>
                    <a:pt x="6573" y="87"/>
                    <a:pt x="6487" y="0"/>
                    <a:pt x="638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2" name="Google Shape;344;p30">
              <a:extLst>
                <a:ext uri="{FF2B5EF4-FFF2-40B4-BE49-F238E27FC236}">
                  <a16:creationId xmlns:a16="http://schemas.microsoft.com/office/drawing/2014/main" id="{7CFC3FE4-CA78-325B-5A6D-8F5F0AD6964D}"/>
                </a:ext>
              </a:extLst>
            </p:cNvPr>
            <p:cNvSpPr/>
            <p:nvPr/>
          </p:nvSpPr>
          <p:spPr>
            <a:xfrm>
              <a:off x="1290600" y="3566225"/>
              <a:ext cx="270925" cy="9425"/>
            </a:xfrm>
            <a:custGeom>
              <a:avLst/>
              <a:gdLst/>
              <a:ahLst/>
              <a:cxnLst/>
              <a:rect l="l" t="t" r="r" b="b"/>
              <a:pathLst>
                <a:path w="10837" h="377" extrusionOk="0">
                  <a:moveTo>
                    <a:pt x="189" y="1"/>
                  </a:moveTo>
                  <a:cubicBezTo>
                    <a:pt x="87" y="1"/>
                    <a:pt x="1" y="88"/>
                    <a:pt x="1" y="188"/>
                  </a:cubicBezTo>
                  <a:cubicBezTo>
                    <a:pt x="1" y="290"/>
                    <a:pt x="87" y="377"/>
                    <a:pt x="189" y="377"/>
                  </a:cubicBezTo>
                  <a:lnTo>
                    <a:pt x="10649" y="377"/>
                  </a:lnTo>
                  <a:cubicBezTo>
                    <a:pt x="10749" y="377"/>
                    <a:pt x="10836" y="290"/>
                    <a:pt x="10836" y="188"/>
                  </a:cubicBezTo>
                  <a:cubicBezTo>
                    <a:pt x="10836" y="88"/>
                    <a:pt x="10749" y="1"/>
                    <a:pt x="10649" y="1"/>
                  </a:cubicBezTo>
                  <a:close/>
                </a:path>
              </a:pathLst>
            </a:custGeom>
            <a:solidFill>
              <a:srgbClr val="A0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3" name="Google Shape;345;p30">
              <a:extLst>
                <a:ext uri="{FF2B5EF4-FFF2-40B4-BE49-F238E27FC236}">
                  <a16:creationId xmlns:a16="http://schemas.microsoft.com/office/drawing/2014/main" id="{433E1FFD-4938-EA2F-BB70-9468ABBE2E73}"/>
                </a:ext>
              </a:extLst>
            </p:cNvPr>
            <p:cNvSpPr/>
            <p:nvPr/>
          </p:nvSpPr>
          <p:spPr>
            <a:xfrm>
              <a:off x="947475" y="3624025"/>
              <a:ext cx="82750" cy="190000"/>
            </a:xfrm>
            <a:custGeom>
              <a:avLst/>
              <a:gdLst/>
              <a:ahLst/>
              <a:cxnLst/>
              <a:rect l="l" t="t" r="r" b="b"/>
              <a:pathLst>
                <a:path w="3310" h="7600" extrusionOk="0">
                  <a:moveTo>
                    <a:pt x="362" y="1"/>
                  </a:moveTo>
                  <a:lnTo>
                    <a:pt x="1" y="7600"/>
                  </a:lnTo>
                  <a:lnTo>
                    <a:pt x="2514" y="7455"/>
                  </a:lnTo>
                  <a:lnTo>
                    <a:pt x="331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4" name="Google Shape;346;p30">
              <a:extLst>
                <a:ext uri="{FF2B5EF4-FFF2-40B4-BE49-F238E27FC236}">
                  <a16:creationId xmlns:a16="http://schemas.microsoft.com/office/drawing/2014/main" id="{4B69BFC4-3DCB-8E2D-B3EB-CD024D37CAFE}"/>
                </a:ext>
              </a:extLst>
            </p:cNvPr>
            <p:cNvSpPr/>
            <p:nvPr/>
          </p:nvSpPr>
          <p:spPr>
            <a:xfrm>
              <a:off x="916800" y="3767625"/>
              <a:ext cx="260075" cy="88300"/>
            </a:xfrm>
            <a:custGeom>
              <a:avLst/>
              <a:gdLst/>
              <a:ahLst/>
              <a:cxnLst/>
              <a:rect l="l" t="t" r="r" b="b"/>
              <a:pathLst>
                <a:path w="10403" h="3532" extrusionOk="0">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5" name="Google Shape;347;p30">
              <a:extLst>
                <a:ext uri="{FF2B5EF4-FFF2-40B4-BE49-F238E27FC236}">
                  <a16:creationId xmlns:a16="http://schemas.microsoft.com/office/drawing/2014/main" id="{E95E860F-31DA-31D8-6B24-14F4D06538F4}"/>
                </a:ext>
              </a:extLst>
            </p:cNvPr>
            <p:cNvSpPr/>
            <p:nvPr/>
          </p:nvSpPr>
          <p:spPr>
            <a:xfrm>
              <a:off x="916800" y="3767625"/>
              <a:ext cx="260075" cy="88300"/>
            </a:xfrm>
            <a:custGeom>
              <a:avLst/>
              <a:gdLst/>
              <a:ahLst/>
              <a:cxnLst/>
              <a:rect l="l" t="t" r="r" b="b"/>
              <a:pathLst>
                <a:path w="10403" h="3532" extrusionOk="0">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6" name="Google Shape;348;p30">
              <a:extLst>
                <a:ext uri="{FF2B5EF4-FFF2-40B4-BE49-F238E27FC236}">
                  <a16:creationId xmlns:a16="http://schemas.microsoft.com/office/drawing/2014/main" id="{7E67512D-225B-C9A4-DE60-CBFEA8B9D66C}"/>
                </a:ext>
              </a:extLst>
            </p:cNvPr>
            <p:cNvSpPr/>
            <p:nvPr/>
          </p:nvSpPr>
          <p:spPr>
            <a:xfrm>
              <a:off x="916800" y="3855900"/>
              <a:ext cx="260075" cy="28550"/>
            </a:xfrm>
            <a:custGeom>
              <a:avLst/>
              <a:gdLst/>
              <a:ahLst/>
              <a:cxnLst/>
              <a:rect l="l" t="t" r="r" b="b"/>
              <a:pathLst>
                <a:path w="10403" h="1142" extrusionOk="0">
                  <a:moveTo>
                    <a:pt x="0" y="1"/>
                  </a:moveTo>
                  <a:lnTo>
                    <a:pt x="0" y="1141"/>
                  </a:lnTo>
                  <a:lnTo>
                    <a:pt x="10402" y="1141"/>
                  </a:lnTo>
                  <a:lnTo>
                    <a:pt x="104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7" name="Google Shape;349;p30">
              <a:extLst>
                <a:ext uri="{FF2B5EF4-FFF2-40B4-BE49-F238E27FC236}">
                  <a16:creationId xmlns:a16="http://schemas.microsoft.com/office/drawing/2014/main" id="{DADAD5DA-CFE8-C915-3EBB-70A62D658F67}"/>
                </a:ext>
              </a:extLst>
            </p:cNvPr>
            <p:cNvSpPr/>
            <p:nvPr/>
          </p:nvSpPr>
          <p:spPr>
            <a:xfrm>
              <a:off x="1068500" y="3805350"/>
              <a:ext cx="21675" cy="17350"/>
            </a:xfrm>
            <a:custGeom>
              <a:avLst/>
              <a:gdLst/>
              <a:ahLst/>
              <a:cxnLst/>
              <a:rect l="l" t="t" r="r" b="b"/>
              <a:pathLst>
                <a:path w="867" h="694" extrusionOk="0">
                  <a:moveTo>
                    <a:pt x="794" y="0"/>
                  </a:moveTo>
                  <a:cubicBezTo>
                    <a:pt x="780" y="14"/>
                    <a:pt x="347" y="14"/>
                    <a:pt x="14" y="578"/>
                  </a:cubicBezTo>
                  <a:cubicBezTo>
                    <a:pt x="0" y="607"/>
                    <a:pt x="14" y="650"/>
                    <a:pt x="43" y="678"/>
                  </a:cubicBezTo>
                  <a:cubicBezTo>
                    <a:pt x="58" y="678"/>
                    <a:pt x="72" y="693"/>
                    <a:pt x="87" y="693"/>
                  </a:cubicBezTo>
                  <a:cubicBezTo>
                    <a:pt x="116" y="693"/>
                    <a:pt x="129" y="678"/>
                    <a:pt x="145" y="650"/>
                  </a:cubicBezTo>
                  <a:cubicBezTo>
                    <a:pt x="433" y="158"/>
                    <a:pt x="765" y="158"/>
                    <a:pt x="780" y="158"/>
                  </a:cubicBezTo>
                  <a:cubicBezTo>
                    <a:pt x="838" y="158"/>
                    <a:pt x="852" y="116"/>
                    <a:pt x="867" y="87"/>
                  </a:cubicBezTo>
                  <a:cubicBezTo>
                    <a:pt x="867" y="43"/>
                    <a:pt x="823" y="0"/>
                    <a:pt x="79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8" name="Google Shape;350;p30">
              <a:extLst>
                <a:ext uri="{FF2B5EF4-FFF2-40B4-BE49-F238E27FC236}">
                  <a16:creationId xmlns:a16="http://schemas.microsoft.com/office/drawing/2014/main" id="{E3166F98-57BA-E073-4110-9433429B9E26}"/>
                </a:ext>
              </a:extLst>
            </p:cNvPr>
            <p:cNvSpPr/>
            <p:nvPr/>
          </p:nvSpPr>
          <p:spPr>
            <a:xfrm>
              <a:off x="1055825" y="3798825"/>
              <a:ext cx="21700" cy="17000"/>
            </a:xfrm>
            <a:custGeom>
              <a:avLst/>
              <a:gdLst/>
              <a:ahLst/>
              <a:cxnLst/>
              <a:rect l="l" t="t" r="r" b="b"/>
              <a:pathLst>
                <a:path w="868" h="680" extrusionOk="0">
                  <a:moveTo>
                    <a:pt x="796" y="1"/>
                  </a:moveTo>
                  <a:cubicBezTo>
                    <a:pt x="781" y="1"/>
                    <a:pt x="348" y="1"/>
                    <a:pt x="30" y="564"/>
                  </a:cubicBezTo>
                  <a:cubicBezTo>
                    <a:pt x="1" y="608"/>
                    <a:pt x="16" y="651"/>
                    <a:pt x="59" y="666"/>
                  </a:cubicBezTo>
                  <a:cubicBezTo>
                    <a:pt x="59" y="679"/>
                    <a:pt x="74" y="679"/>
                    <a:pt x="87" y="679"/>
                  </a:cubicBezTo>
                  <a:cubicBezTo>
                    <a:pt x="116" y="679"/>
                    <a:pt x="145" y="666"/>
                    <a:pt x="160" y="651"/>
                  </a:cubicBezTo>
                  <a:cubicBezTo>
                    <a:pt x="434" y="145"/>
                    <a:pt x="781" y="145"/>
                    <a:pt x="796" y="145"/>
                  </a:cubicBezTo>
                  <a:cubicBezTo>
                    <a:pt x="839" y="145"/>
                    <a:pt x="868" y="117"/>
                    <a:pt x="868" y="73"/>
                  </a:cubicBezTo>
                  <a:cubicBezTo>
                    <a:pt x="868" y="30"/>
                    <a:pt x="839" y="1"/>
                    <a:pt x="79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9" name="Google Shape;351;p30">
              <a:extLst>
                <a:ext uri="{FF2B5EF4-FFF2-40B4-BE49-F238E27FC236}">
                  <a16:creationId xmlns:a16="http://schemas.microsoft.com/office/drawing/2014/main" id="{78AC523F-B8BF-219D-E8F3-E71CD8907CB9}"/>
                </a:ext>
              </a:extLst>
            </p:cNvPr>
            <p:cNvSpPr/>
            <p:nvPr/>
          </p:nvSpPr>
          <p:spPr>
            <a:xfrm>
              <a:off x="1043200" y="3790900"/>
              <a:ext cx="21700" cy="16975"/>
            </a:xfrm>
            <a:custGeom>
              <a:avLst/>
              <a:gdLst/>
              <a:ahLst/>
              <a:cxnLst/>
              <a:rect l="l" t="t" r="r" b="b"/>
              <a:pathLst>
                <a:path w="868" h="679" extrusionOk="0">
                  <a:moveTo>
                    <a:pt x="795" y="0"/>
                  </a:moveTo>
                  <a:cubicBezTo>
                    <a:pt x="766" y="0"/>
                    <a:pt x="347" y="0"/>
                    <a:pt x="15" y="578"/>
                  </a:cubicBezTo>
                  <a:cubicBezTo>
                    <a:pt x="1" y="607"/>
                    <a:pt x="15" y="650"/>
                    <a:pt x="43" y="665"/>
                  </a:cubicBezTo>
                  <a:cubicBezTo>
                    <a:pt x="59" y="679"/>
                    <a:pt x="72" y="679"/>
                    <a:pt x="87" y="679"/>
                  </a:cubicBezTo>
                  <a:cubicBezTo>
                    <a:pt x="116" y="679"/>
                    <a:pt x="130" y="665"/>
                    <a:pt x="145" y="650"/>
                  </a:cubicBezTo>
                  <a:cubicBezTo>
                    <a:pt x="434" y="145"/>
                    <a:pt x="766" y="145"/>
                    <a:pt x="781" y="145"/>
                  </a:cubicBezTo>
                  <a:cubicBezTo>
                    <a:pt x="824" y="145"/>
                    <a:pt x="853" y="116"/>
                    <a:pt x="868" y="72"/>
                  </a:cubicBezTo>
                  <a:cubicBezTo>
                    <a:pt x="868" y="29"/>
                    <a:pt x="824" y="0"/>
                    <a:pt x="79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0" name="Google Shape;352;p30">
              <a:extLst>
                <a:ext uri="{FF2B5EF4-FFF2-40B4-BE49-F238E27FC236}">
                  <a16:creationId xmlns:a16="http://schemas.microsoft.com/office/drawing/2014/main" id="{1491971C-045D-AC42-030F-36005E8C22ED}"/>
                </a:ext>
              </a:extLst>
            </p:cNvPr>
            <p:cNvSpPr/>
            <p:nvPr/>
          </p:nvSpPr>
          <p:spPr>
            <a:xfrm>
              <a:off x="740875" y="3624025"/>
              <a:ext cx="99375" cy="190000"/>
            </a:xfrm>
            <a:custGeom>
              <a:avLst/>
              <a:gdLst/>
              <a:ahLst/>
              <a:cxnLst/>
              <a:rect l="l" t="t" r="r" b="b"/>
              <a:pathLst>
                <a:path w="3975" h="7600" extrusionOk="0">
                  <a:moveTo>
                    <a:pt x="1027" y="1"/>
                  </a:moveTo>
                  <a:lnTo>
                    <a:pt x="1" y="7600"/>
                  </a:lnTo>
                  <a:lnTo>
                    <a:pt x="2530" y="7455"/>
                  </a:lnTo>
                  <a:lnTo>
                    <a:pt x="3974"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1" name="Google Shape;353;p30">
              <a:extLst>
                <a:ext uri="{FF2B5EF4-FFF2-40B4-BE49-F238E27FC236}">
                  <a16:creationId xmlns:a16="http://schemas.microsoft.com/office/drawing/2014/main" id="{34800A65-0C77-489F-6B46-EEDEDDEDF9E7}"/>
                </a:ext>
              </a:extLst>
            </p:cNvPr>
            <p:cNvSpPr/>
            <p:nvPr/>
          </p:nvSpPr>
          <p:spPr>
            <a:xfrm>
              <a:off x="711650" y="3767625"/>
              <a:ext cx="260075" cy="88300"/>
            </a:xfrm>
            <a:custGeom>
              <a:avLst/>
              <a:gdLst/>
              <a:ahLst/>
              <a:cxnLst/>
              <a:rect l="l" t="t" r="r" b="b"/>
              <a:pathLst>
                <a:path w="10403" h="3532" extrusionOk="0">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2" name="Google Shape;354;p30">
              <a:extLst>
                <a:ext uri="{FF2B5EF4-FFF2-40B4-BE49-F238E27FC236}">
                  <a16:creationId xmlns:a16="http://schemas.microsoft.com/office/drawing/2014/main" id="{5A2676C4-0CDC-24E3-1990-96E810BF4774}"/>
                </a:ext>
              </a:extLst>
            </p:cNvPr>
            <p:cNvSpPr/>
            <p:nvPr/>
          </p:nvSpPr>
          <p:spPr>
            <a:xfrm>
              <a:off x="711650" y="3767625"/>
              <a:ext cx="260075" cy="88300"/>
            </a:xfrm>
            <a:custGeom>
              <a:avLst/>
              <a:gdLst/>
              <a:ahLst/>
              <a:cxnLst/>
              <a:rect l="l" t="t" r="r" b="b"/>
              <a:pathLst>
                <a:path w="10403" h="3532" extrusionOk="0">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3" name="Google Shape;355;p30">
              <a:extLst>
                <a:ext uri="{FF2B5EF4-FFF2-40B4-BE49-F238E27FC236}">
                  <a16:creationId xmlns:a16="http://schemas.microsoft.com/office/drawing/2014/main" id="{1E8ADC2C-7030-E688-C25F-4E565B0DC41B}"/>
                </a:ext>
              </a:extLst>
            </p:cNvPr>
            <p:cNvSpPr/>
            <p:nvPr/>
          </p:nvSpPr>
          <p:spPr>
            <a:xfrm>
              <a:off x="711650" y="3855900"/>
              <a:ext cx="260075" cy="28550"/>
            </a:xfrm>
            <a:custGeom>
              <a:avLst/>
              <a:gdLst/>
              <a:ahLst/>
              <a:cxnLst/>
              <a:rect l="l" t="t" r="r" b="b"/>
              <a:pathLst>
                <a:path w="10403" h="1142" extrusionOk="0">
                  <a:moveTo>
                    <a:pt x="0" y="1"/>
                  </a:moveTo>
                  <a:lnTo>
                    <a:pt x="0" y="1141"/>
                  </a:lnTo>
                  <a:lnTo>
                    <a:pt x="10402" y="1141"/>
                  </a:lnTo>
                  <a:lnTo>
                    <a:pt x="104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4" name="Google Shape;356;p30">
              <a:extLst>
                <a:ext uri="{FF2B5EF4-FFF2-40B4-BE49-F238E27FC236}">
                  <a16:creationId xmlns:a16="http://schemas.microsoft.com/office/drawing/2014/main" id="{241A5F1C-09C7-433A-4AD1-D26DD506460F}"/>
                </a:ext>
              </a:extLst>
            </p:cNvPr>
            <p:cNvSpPr/>
            <p:nvPr/>
          </p:nvSpPr>
          <p:spPr>
            <a:xfrm>
              <a:off x="863675" y="3805350"/>
              <a:ext cx="21350" cy="17350"/>
            </a:xfrm>
            <a:custGeom>
              <a:avLst/>
              <a:gdLst/>
              <a:ahLst/>
              <a:cxnLst/>
              <a:rect l="l" t="t" r="r" b="b"/>
              <a:pathLst>
                <a:path w="854" h="694" extrusionOk="0">
                  <a:moveTo>
                    <a:pt x="781" y="0"/>
                  </a:moveTo>
                  <a:cubicBezTo>
                    <a:pt x="767" y="14"/>
                    <a:pt x="348" y="14"/>
                    <a:pt x="16" y="578"/>
                  </a:cubicBezTo>
                  <a:cubicBezTo>
                    <a:pt x="1" y="607"/>
                    <a:pt x="1" y="650"/>
                    <a:pt x="45" y="678"/>
                  </a:cubicBezTo>
                  <a:cubicBezTo>
                    <a:pt x="59" y="678"/>
                    <a:pt x="74" y="693"/>
                    <a:pt x="74" y="693"/>
                  </a:cubicBezTo>
                  <a:cubicBezTo>
                    <a:pt x="103" y="693"/>
                    <a:pt x="131" y="678"/>
                    <a:pt x="145" y="650"/>
                  </a:cubicBezTo>
                  <a:cubicBezTo>
                    <a:pt x="420" y="158"/>
                    <a:pt x="767" y="158"/>
                    <a:pt x="781" y="158"/>
                  </a:cubicBezTo>
                  <a:cubicBezTo>
                    <a:pt x="825" y="158"/>
                    <a:pt x="854" y="116"/>
                    <a:pt x="854" y="87"/>
                  </a:cubicBezTo>
                  <a:cubicBezTo>
                    <a:pt x="854" y="43"/>
                    <a:pt x="825" y="0"/>
                    <a:pt x="78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5" name="Google Shape;357;p30">
              <a:extLst>
                <a:ext uri="{FF2B5EF4-FFF2-40B4-BE49-F238E27FC236}">
                  <a16:creationId xmlns:a16="http://schemas.microsoft.com/office/drawing/2014/main" id="{C95725D9-925A-383C-29AA-15DBC69CF251}"/>
                </a:ext>
              </a:extLst>
            </p:cNvPr>
            <p:cNvSpPr/>
            <p:nvPr/>
          </p:nvSpPr>
          <p:spPr>
            <a:xfrm>
              <a:off x="851050" y="3798825"/>
              <a:ext cx="21325" cy="17000"/>
            </a:xfrm>
            <a:custGeom>
              <a:avLst/>
              <a:gdLst/>
              <a:ahLst/>
              <a:cxnLst/>
              <a:rect l="l" t="t" r="r" b="b"/>
              <a:pathLst>
                <a:path w="853" h="680" extrusionOk="0">
                  <a:moveTo>
                    <a:pt x="781" y="1"/>
                  </a:moveTo>
                  <a:cubicBezTo>
                    <a:pt x="766" y="1"/>
                    <a:pt x="347" y="1"/>
                    <a:pt x="15" y="564"/>
                  </a:cubicBezTo>
                  <a:cubicBezTo>
                    <a:pt x="1" y="608"/>
                    <a:pt x="15" y="651"/>
                    <a:pt x="43" y="666"/>
                  </a:cubicBezTo>
                  <a:cubicBezTo>
                    <a:pt x="59" y="679"/>
                    <a:pt x="72" y="679"/>
                    <a:pt x="87" y="679"/>
                  </a:cubicBezTo>
                  <a:cubicBezTo>
                    <a:pt x="101" y="679"/>
                    <a:pt x="130" y="666"/>
                    <a:pt x="145" y="651"/>
                  </a:cubicBezTo>
                  <a:cubicBezTo>
                    <a:pt x="434" y="159"/>
                    <a:pt x="766" y="145"/>
                    <a:pt x="781" y="145"/>
                  </a:cubicBezTo>
                  <a:cubicBezTo>
                    <a:pt x="824" y="145"/>
                    <a:pt x="853" y="117"/>
                    <a:pt x="853" y="73"/>
                  </a:cubicBezTo>
                  <a:cubicBezTo>
                    <a:pt x="853" y="30"/>
                    <a:pt x="824" y="1"/>
                    <a:pt x="78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6" name="Google Shape;358;p30">
              <a:extLst>
                <a:ext uri="{FF2B5EF4-FFF2-40B4-BE49-F238E27FC236}">
                  <a16:creationId xmlns:a16="http://schemas.microsoft.com/office/drawing/2014/main" id="{6EC349E2-2AB6-7CA4-800C-516201815CD6}"/>
                </a:ext>
              </a:extLst>
            </p:cNvPr>
            <p:cNvSpPr/>
            <p:nvPr/>
          </p:nvSpPr>
          <p:spPr>
            <a:xfrm>
              <a:off x="838400" y="3790900"/>
              <a:ext cx="21350" cy="16975"/>
            </a:xfrm>
            <a:custGeom>
              <a:avLst/>
              <a:gdLst/>
              <a:ahLst/>
              <a:cxnLst/>
              <a:rect l="l" t="t" r="r" b="b"/>
              <a:pathLst>
                <a:path w="854" h="679" extrusionOk="0">
                  <a:moveTo>
                    <a:pt x="781" y="0"/>
                  </a:moveTo>
                  <a:cubicBezTo>
                    <a:pt x="767" y="0"/>
                    <a:pt x="347" y="0"/>
                    <a:pt x="16" y="578"/>
                  </a:cubicBezTo>
                  <a:cubicBezTo>
                    <a:pt x="0" y="607"/>
                    <a:pt x="0" y="650"/>
                    <a:pt x="44" y="665"/>
                  </a:cubicBezTo>
                  <a:cubicBezTo>
                    <a:pt x="58" y="679"/>
                    <a:pt x="58" y="679"/>
                    <a:pt x="73" y="679"/>
                  </a:cubicBezTo>
                  <a:cubicBezTo>
                    <a:pt x="102" y="679"/>
                    <a:pt x="131" y="665"/>
                    <a:pt x="145" y="650"/>
                  </a:cubicBezTo>
                  <a:cubicBezTo>
                    <a:pt x="420" y="145"/>
                    <a:pt x="767" y="145"/>
                    <a:pt x="781" y="145"/>
                  </a:cubicBezTo>
                  <a:cubicBezTo>
                    <a:pt x="825" y="145"/>
                    <a:pt x="853" y="116"/>
                    <a:pt x="853" y="72"/>
                  </a:cubicBezTo>
                  <a:cubicBezTo>
                    <a:pt x="853" y="29"/>
                    <a:pt x="825" y="0"/>
                    <a:pt x="78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7" name="Google Shape;359;p30">
              <a:extLst>
                <a:ext uri="{FF2B5EF4-FFF2-40B4-BE49-F238E27FC236}">
                  <a16:creationId xmlns:a16="http://schemas.microsoft.com/office/drawing/2014/main" id="{F425F22F-7B68-5A18-9978-2A30CE79210A}"/>
                </a:ext>
              </a:extLst>
            </p:cNvPr>
            <p:cNvSpPr/>
            <p:nvPr/>
          </p:nvSpPr>
          <p:spPr>
            <a:xfrm>
              <a:off x="724650" y="2854725"/>
              <a:ext cx="358650" cy="892850"/>
            </a:xfrm>
            <a:custGeom>
              <a:avLst/>
              <a:gdLst/>
              <a:ahLst/>
              <a:cxnLst/>
              <a:rect l="l" t="t" r="r" b="b"/>
              <a:pathLst>
                <a:path w="14346" h="35714" extrusionOk="0">
                  <a:moveTo>
                    <a:pt x="13855" y="0"/>
                  </a:moveTo>
                  <a:lnTo>
                    <a:pt x="9347" y="896"/>
                  </a:lnTo>
                  <a:lnTo>
                    <a:pt x="4508" y="1343"/>
                  </a:lnTo>
                  <a:lnTo>
                    <a:pt x="0" y="35554"/>
                  </a:lnTo>
                  <a:lnTo>
                    <a:pt x="4912" y="35685"/>
                  </a:lnTo>
                  <a:lnTo>
                    <a:pt x="9131" y="8466"/>
                  </a:lnTo>
                  <a:lnTo>
                    <a:pt x="7831" y="35698"/>
                  </a:lnTo>
                  <a:lnTo>
                    <a:pt x="12887" y="35713"/>
                  </a:lnTo>
                  <a:lnTo>
                    <a:pt x="14259" y="8957"/>
                  </a:lnTo>
                  <a:cubicBezTo>
                    <a:pt x="14332" y="8004"/>
                    <a:pt x="14346" y="6660"/>
                    <a:pt x="14317" y="5692"/>
                  </a:cubicBezTo>
                  <a:cubicBezTo>
                    <a:pt x="14187" y="1011"/>
                    <a:pt x="13855" y="0"/>
                    <a:pt x="13855"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8" name="Google Shape;360;p30">
              <a:extLst>
                <a:ext uri="{FF2B5EF4-FFF2-40B4-BE49-F238E27FC236}">
                  <a16:creationId xmlns:a16="http://schemas.microsoft.com/office/drawing/2014/main" id="{4D3A2751-AE6B-117C-2895-9BEFA08D8227}"/>
                </a:ext>
              </a:extLst>
            </p:cNvPr>
            <p:cNvSpPr/>
            <p:nvPr/>
          </p:nvSpPr>
          <p:spPr>
            <a:xfrm>
              <a:off x="951800" y="3053350"/>
              <a:ext cx="70475" cy="14100"/>
            </a:xfrm>
            <a:custGeom>
              <a:avLst/>
              <a:gdLst/>
              <a:ahLst/>
              <a:cxnLst/>
              <a:rect l="l" t="t" r="r" b="b"/>
              <a:pathLst>
                <a:path w="2819" h="564" extrusionOk="0">
                  <a:moveTo>
                    <a:pt x="2761" y="1"/>
                  </a:moveTo>
                  <a:lnTo>
                    <a:pt x="45" y="477"/>
                  </a:lnTo>
                  <a:cubicBezTo>
                    <a:pt x="16" y="477"/>
                    <a:pt x="1" y="506"/>
                    <a:pt x="1" y="521"/>
                  </a:cubicBezTo>
                  <a:cubicBezTo>
                    <a:pt x="1" y="550"/>
                    <a:pt x="30" y="564"/>
                    <a:pt x="45" y="564"/>
                  </a:cubicBezTo>
                  <a:lnTo>
                    <a:pt x="59" y="564"/>
                  </a:lnTo>
                  <a:lnTo>
                    <a:pt x="2775" y="102"/>
                  </a:lnTo>
                  <a:cubicBezTo>
                    <a:pt x="2804" y="88"/>
                    <a:pt x="2819" y="73"/>
                    <a:pt x="2819" y="44"/>
                  </a:cubicBezTo>
                  <a:cubicBezTo>
                    <a:pt x="2819" y="15"/>
                    <a:pt x="2790" y="1"/>
                    <a:pt x="27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39" name="Google Shape;361;p30">
              <a:extLst>
                <a:ext uri="{FF2B5EF4-FFF2-40B4-BE49-F238E27FC236}">
                  <a16:creationId xmlns:a16="http://schemas.microsoft.com/office/drawing/2014/main" id="{71A04CEC-F34A-4D0C-3E5E-B121C4F569FA}"/>
                </a:ext>
              </a:extLst>
            </p:cNvPr>
            <p:cNvSpPr/>
            <p:nvPr/>
          </p:nvSpPr>
          <p:spPr>
            <a:xfrm>
              <a:off x="1028025" y="2548050"/>
              <a:ext cx="259700" cy="195775"/>
            </a:xfrm>
            <a:custGeom>
              <a:avLst/>
              <a:gdLst/>
              <a:ahLst/>
              <a:cxnLst/>
              <a:rect l="l" t="t" r="r" b="b"/>
              <a:pathLst>
                <a:path w="10388" h="7831" extrusionOk="0">
                  <a:moveTo>
                    <a:pt x="2586" y="1"/>
                  </a:moveTo>
                  <a:lnTo>
                    <a:pt x="1" y="2616"/>
                  </a:lnTo>
                  <a:cubicBezTo>
                    <a:pt x="1" y="2616"/>
                    <a:pt x="4046" y="6026"/>
                    <a:pt x="7903" y="7760"/>
                  </a:cubicBezTo>
                  <a:cubicBezTo>
                    <a:pt x="8015" y="7808"/>
                    <a:pt x="8164" y="7830"/>
                    <a:pt x="8332" y="7830"/>
                  </a:cubicBezTo>
                  <a:cubicBezTo>
                    <a:pt x="8859" y="7830"/>
                    <a:pt x="9565" y="7614"/>
                    <a:pt x="9839" y="7340"/>
                  </a:cubicBezTo>
                  <a:cubicBezTo>
                    <a:pt x="10388" y="6806"/>
                    <a:pt x="10301" y="5895"/>
                    <a:pt x="9666" y="5462"/>
                  </a:cubicBezTo>
                  <a:lnTo>
                    <a:pt x="2586"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0" name="Google Shape;362;p30">
              <a:extLst>
                <a:ext uri="{FF2B5EF4-FFF2-40B4-BE49-F238E27FC236}">
                  <a16:creationId xmlns:a16="http://schemas.microsoft.com/office/drawing/2014/main" id="{A289BE67-C770-02EF-96B5-8AF967E14827}"/>
                </a:ext>
              </a:extLst>
            </p:cNvPr>
            <p:cNvSpPr/>
            <p:nvPr/>
          </p:nvSpPr>
          <p:spPr>
            <a:xfrm>
              <a:off x="986475" y="2508325"/>
              <a:ext cx="183900" cy="184600"/>
            </a:xfrm>
            <a:custGeom>
              <a:avLst/>
              <a:gdLst/>
              <a:ahLst/>
              <a:cxnLst/>
              <a:rect l="l" t="t" r="r" b="b"/>
              <a:pathLst>
                <a:path w="7356" h="7384" extrusionOk="0">
                  <a:moveTo>
                    <a:pt x="1503" y="1"/>
                  </a:moveTo>
                  <a:lnTo>
                    <a:pt x="1" y="5101"/>
                  </a:lnTo>
                  <a:lnTo>
                    <a:pt x="4797" y="7384"/>
                  </a:lnTo>
                  <a:lnTo>
                    <a:pt x="7355" y="3699"/>
                  </a:lnTo>
                  <a:cubicBezTo>
                    <a:pt x="4321" y="1"/>
                    <a:pt x="1503" y="1"/>
                    <a:pt x="150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1" name="Google Shape;363;p30">
              <a:extLst>
                <a:ext uri="{FF2B5EF4-FFF2-40B4-BE49-F238E27FC236}">
                  <a16:creationId xmlns:a16="http://schemas.microsoft.com/office/drawing/2014/main" id="{11298F5D-98A6-F011-E28D-F47BB3D53C5A}"/>
                </a:ext>
              </a:extLst>
            </p:cNvPr>
            <p:cNvSpPr/>
            <p:nvPr/>
          </p:nvSpPr>
          <p:spPr>
            <a:xfrm>
              <a:off x="1193450" y="2500750"/>
              <a:ext cx="204800" cy="244950"/>
            </a:xfrm>
            <a:custGeom>
              <a:avLst/>
              <a:gdLst/>
              <a:ahLst/>
              <a:cxnLst/>
              <a:rect l="l" t="t" r="r" b="b"/>
              <a:pathLst>
                <a:path w="8192" h="9798" extrusionOk="0">
                  <a:moveTo>
                    <a:pt x="6574" y="1"/>
                  </a:moveTo>
                  <a:lnTo>
                    <a:pt x="477" y="7484"/>
                  </a:lnTo>
                  <a:cubicBezTo>
                    <a:pt x="1" y="7918"/>
                    <a:pt x="593" y="9074"/>
                    <a:pt x="1170" y="9579"/>
                  </a:cubicBezTo>
                  <a:cubicBezTo>
                    <a:pt x="1300" y="9696"/>
                    <a:pt x="1607" y="9798"/>
                    <a:pt x="1965" y="9798"/>
                  </a:cubicBezTo>
                  <a:cubicBezTo>
                    <a:pt x="2445" y="9798"/>
                    <a:pt x="3017" y="9615"/>
                    <a:pt x="3381" y="9045"/>
                  </a:cubicBezTo>
                  <a:lnTo>
                    <a:pt x="8192" y="1041"/>
                  </a:lnTo>
                  <a:lnTo>
                    <a:pt x="6574"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2" name="Google Shape;364;p30">
              <a:extLst>
                <a:ext uri="{FF2B5EF4-FFF2-40B4-BE49-F238E27FC236}">
                  <a16:creationId xmlns:a16="http://schemas.microsoft.com/office/drawing/2014/main" id="{0E68039E-7016-DABC-8193-F881FF8BA9F9}"/>
                </a:ext>
              </a:extLst>
            </p:cNvPr>
            <p:cNvSpPr/>
            <p:nvPr/>
          </p:nvSpPr>
          <p:spPr>
            <a:xfrm>
              <a:off x="1357775" y="2446850"/>
              <a:ext cx="62875" cy="70550"/>
            </a:xfrm>
            <a:custGeom>
              <a:avLst/>
              <a:gdLst/>
              <a:ahLst/>
              <a:cxnLst/>
              <a:rect l="l" t="t" r="r" b="b"/>
              <a:pathLst>
                <a:path w="2515" h="2822" extrusionOk="0">
                  <a:moveTo>
                    <a:pt x="2020" y="1"/>
                  </a:moveTo>
                  <a:cubicBezTo>
                    <a:pt x="1978" y="1"/>
                    <a:pt x="1936" y="7"/>
                    <a:pt x="1894" y="19"/>
                  </a:cubicBezTo>
                  <a:lnTo>
                    <a:pt x="565" y="423"/>
                  </a:lnTo>
                  <a:cubicBezTo>
                    <a:pt x="348" y="481"/>
                    <a:pt x="189" y="668"/>
                    <a:pt x="145" y="885"/>
                  </a:cubicBezTo>
                  <a:lnTo>
                    <a:pt x="1" y="2157"/>
                  </a:lnTo>
                  <a:lnTo>
                    <a:pt x="1605" y="2821"/>
                  </a:lnTo>
                  <a:cubicBezTo>
                    <a:pt x="2472" y="1882"/>
                    <a:pt x="1590" y="1174"/>
                    <a:pt x="1590" y="1174"/>
                  </a:cubicBezTo>
                  <a:lnTo>
                    <a:pt x="2226" y="828"/>
                  </a:lnTo>
                  <a:cubicBezTo>
                    <a:pt x="2443" y="712"/>
                    <a:pt x="2515" y="437"/>
                    <a:pt x="2399" y="221"/>
                  </a:cubicBezTo>
                  <a:cubicBezTo>
                    <a:pt x="2319" y="84"/>
                    <a:pt x="2176" y="1"/>
                    <a:pt x="2020"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3" name="Google Shape;365;p30">
              <a:extLst>
                <a:ext uri="{FF2B5EF4-FFF2-40B4-BE49-F238E27FC236}">
                  <a16:creationId xmlns:a16="http://schemas.microsoft.com/office/drawing/2014/main" id="{764A5A61-A0C5-FDF9-855A-F7BDF0E85CE8}"/>
                </a:ext>
              </a:extLst>
            </p:cNvPr>
            <p:cNvSpPr/>
            <p:nvPr/>
          </p:nvSpPr>
          <p:spPr>
            <a:xfrm>
              <a:off x="1371875" y="2394525"/>
              <a:ext cx="59625" cy="65425"/>
            </a:xfrm>
            <a:custGeom>
              <a:avLst/>
              <a:gdLst/>
              <a:ahLst/>
              <a:cxnLst/>
              <a:rect l="l" t="t" r="r" b="b"/>
              <a:pathLst>
                <a:path w="2385" h="2617" extrusionOk="0">
                  <a:moveTo>
                    <a:pt x="2010" y="1"/>
                  </a:moveTo>
                  <a:cubicBezTo>
                    <a:pt x="1910" y="1"/>
                    <a:pt x="1812" y="45"/>
                    <a:pt x="1748" y="132"/>
                  </a:cubicBezTo>
                  <a:lnTo>
                    <a:pt x="1" y="2516"/>
                  </a:lnTo>
                  <a:lnTo>
                    <a:pt x="1214" y="2617"/>
                  </a:lnTo>
                  <a:lnTo>
                    <a:pt x="2312" y="494"/>
                  </a:lnTo>
                  <a:cubicBezTo>
                    <a:pt x="2384" y="349"/>
                    <a:pt x="2355" y="190"/>
                    <a:pt x="2240" y="89"/>
                  </a:cubicBezTo>
                  <a:cubicBezTo>
                    <a:pt x="2175" y="30"/>
                    <a:pt x="2092" y="1"/>
                    <a:pt x="2010"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4" name="Google Shape;366;p30">
              <a:extLst>
                <a:ext uri="{FF2B5EF4-FFF2-40B4-BE49-F238E27FC236}">
                  <a16:creationId xmlns:a16="http://schemas.microsoft.com/office/drawing/2014/main" id="{EA141FA2-D455-8206-881B-188A40B29FB6}"/>
                </a:ext>
              </a:extLst>
            </p:cNvPr>
            <p:cNvSpPr/>
            <p:nvPr/>
          </p:nvSpPr>
          <p:spPr>
            <a:xfrm>
              <a:off x="1391725" y="2436925"/>
              <a:ext cx="51700" cy="58425"/>
            </a:xfrm>
            <a:custGeom>
              <a:avLst/>
              <a:gdLst/>
              <a:ahLst/>
              <a:cxnLst/>
              <a:rect l="l" t="t" r="r" b="b"/>
              <a:pathLst>
                <a:path w="2068" h="2337" extrusionOk="0">
                  <a:moveTo>
                    <a:pt x="1382" y="0"/>
                  </a:moveTo>
                  <a:cubicBezTo>
                    <a:pt x="1345" y="0"/>
                    <a:pt x="1308" y="4"/>
                    <a:pt x="1272" y="11"/>
                  </a:cubicBezTo>
                  <a:lnTo>
                    <a:pt x="608" y="242"/>
                  </a:lnTo>
                  <a:lnTo>
                    <a:pt x="1" y="1514"/>
                  </a:lnTo>
                  <a:lnTo>
                    <a:pt x="1099" y="2337"/>
                  </a:lnTo>
                  <a:lnTo>
                    <a:pt x="1952" y="805"/>
                  </a:lnTo>
                  <a:cubicBezTo>
                    <a:pt x="2067" y="618"/>
                    <a:pt x="2010" y="372"/>
                    <a:pt x="1836" y="227"/>
                  </a:cubicBezTo>
                  <a:lnTo>
                    <a:pt x="1692" y="98"/>
                  </a:lnTo>
                  <a:cubicBezTo>
                    <a:pt x="1605" y="33"/>
                    <a:pt x="1494" y="0"/>
                    <a:pt x="1382"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5" name="Google Shape;367;p30">
              <a:extLst>
                <a:ext uri="{FF2B5EF4-FFF2-40B4-BE49-F238E27FC236}">
                  <a16:creationId xmlns:a16="http://schemas.microsoft.com/office/drawing/2014/main" id="{84C77F19-C554-65F0-41AF-3E26623847A0}"/>
                </a:ext>
              </a:extLst>
            </p:cNvPr>
            <p:cNvSpPr/>
            <p:nvPr/>
          </p:nvSpPr>
          <p:spPr>
            <a:xfrm>
              <a:off x="1406550" y="2448375"/>
              <a:ext cx="53825" cy="59975"/>
            </a:xfrm>
            <a:custGeom>
              <a:avLst/>
              <a:gdLst/>
              <a:ahLst/>
              <a:cxnLst/>
              <a:rect l="l" t="t" r="r" b="b"/>
              <a:pathLst>
                <a:path w="2153" h="2399" extrusionOk="0">
                  <a:moveTo>
                    <a:pt x="1243" y="0"/>
                  </a:moveTo>
                  <a:lnTo>
                    <a:pt x="1" y="1691"/>
                  </a:lnTo>
                  <a:lnTo>
                    <a:pt x="954" y="2399"/>
                  </a:lnTo>
                  <a:lnTo>
                    <a:pt x="2052" y="940"/>
                  </a:lnTo>
                  <a:cubicBezTo>
                    <a:pt x="2110" y="867"/>
                    <a:pt x="2139" y="767"/>
                    <a:pt x="2153" y="665"/>
                  </a:cubicBezTo>
                  <a:cubicBezTo>
                    <a:pt x="2153" y="549"/>
                    <a:pt x="2095" y="434"/>
                    <a:pt x="2008" y="347"/>
                  </a:cubicBezTo>
                  <a:lnTo>
                    <a:pt x="1806" y="145"/>
                  </a:lnTo>
                  <a:cubicBezTo>
                    <a:pt x="1719" y="58"/>
                    <a:pt x="1604" y="15"/>
                    <a:pt x="148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6" name="Google Shape;368;p30">
              <a:extLst>
                <a:ext uri="{FF2B5EF4-FFF2-40B4-BE49-F238E27FC236}">
                  <a16:creationId xmlns:a16="http://schemas.microsoft.com/office/drawing/2014/main" id="{01DBD28A-F0CC-5C70-7E11-85A5F7ABED6A}"/>
                </a:ext>
              </a:extLst>
            </p:cNvPr>
            <p:cNvSpPr/>
            <p:nvPr/>
          </p:nvSpPr>
          <p:spPr>
            <a:xfrm>
              <a:off x="1416675" y="2463200"/>
              <a:ext cx="53475" cy="47825"/>
            </a:xfrm>
            <a:custGeom>
              <a:avLst/>
              <a:gdLst/>
              <a:ahLst/>
              <a:cxnLst/>
              <a:rect l="l" t="t" r="r" b="b"/>
              <a:pathLst>
                <a:path w="2139" h="1913" extrusionOk="0">
                  <a:moveTo>
                    <a:pt x="1228" y="0"/>
                  </a:moveTo>
                  <a:lnTo>
                    <a:pt x="0" y="1676"/>
                  </a:lnTo>
                  <a:cubicBezTo>
                    <a:pt x="213" y="1836"/>
                    <a:pt x="465" y="1913"/>
                    <a:pt x="715" y="1913"/>
                  </a:cubicBezTo>
                  <a:cubicBezTo>
                    <a:pt x="1075" y="1913"/>
                    <a:pt x="1431" y="1752"/>
                    <a:pt x="1661" y="1445"/>
                  </a:cubicBezTo>
                  <a:lnTo>
                    <a:pt x="2052" y="925"/>
                  </a:lnTo>
                  <a:cubicBezTo>
                    <a:pt x="2110" y="852"/>
                    <a:pt x="2138" y="752"/>
                    <a:pt x="2138" y="650"/>
                  </a:cubicBezTo>
                  <a:cubicBezTo>
                    <a:pt x="2138" y="534"/>
                    <a:pt x="2095" y="419"/>
                    <a:pt x="2008" y="332"/>
                  </a:cubicBezTo>
                  <a:lnTo>
                    <a:pt x="1792" y="130"/>
                  </a:lnTo>
                  <a:cubicBezTo>
                    <a:pt x="1719" y="43"/>
                    <a:pt x="1603" y="0"/>
                    <a:pt x="1474"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7" name="Google Shape;369;p30">
              <a:extLst>
                <a:ext uri="{FF2B5EF4-FFF2-40B4-BE49-F238E27FC236}">
                  <a16:creationId xmlns:a16="http://schemas.microsoft.com/office/drawing/2014/main" id="{78DC1979-15F1-E687-A03D-CDB0F56F3E77}"/>
                </a:ext>
              </a:extLst>
            </p:cNvPr>
            <p:cNvSpPr/>
            <p:nvPr/>
          </p:nvSpPr>
          <p:spPr>
            <a:xfrm>
              <a:off x="1357775" y="2469700"/>
              <a:ext cx="87100" cy="61675"/>
            </a:xfrm>
            <a:custGeom>
              <a:avLst/>
              <a:gdLst/>
              <a:ahLst/>
              <a:cxnLst/>
              <a:rect l="l" t="t" r="r" b="b"/>
              <a:pathLst>
                <a:path w="3484" h="2467" extrusionOk="0">
                  <a:moveTo>
                    <a:pt x="868" y="0"/>
                  </a:moveTo>
                  <a:lnTo>
                    <a:pt x="1" y="1243"/>
                  </a:lnTo>
                  <a:lnTo>
                    <a:pt x="1114" y="2124"/>
                  </a:lnTo>
                  <a:cubicBezTo>
                    <a:pt x="1364" y="2354"/>
                    <a:pt x="1681" y="2467"/>
                    <a:pt x="1998" y="2467"/>
                  </a:cubicBezTo>
                  <a:cubicBezTo>
                    <a:pt x="2357" y="2467"/>
                    <a:pt x="2716" y="2321"/>
                    <a:pt x="2977" y="2037"/>
                  </a:cubicBezTo>
                  <a:lnTo>
                    <a:pt x="3483" y="1474"/>
                  </a:lnTo>
                  <a:lnTo>
                    <a:pt x="2905" y="665"/>
                  </a:lnTo>
                  <a:lnTo>
                    <a:pt x="1966" y="0"/>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8" name="Google Shape;370;p30">
              <a:extLst>
                <a:ext uri="{FF2B5EF4-FFF2-40B4-BE49-F238E27FC236}">
                  <a16:creationId xmlns:a16="http://schemas.microsoft.com/office/drawing/2014/main" id="{B75C603B-AA68-EBAC-F8E7-F93E7DF1D93F}"/>
                </a:ext>
              </a:extLst>
            </p:cNvPr>
            <p:cNvSpPr/>
            <p:nvPr/>
          </p:nvSpPr>
          <p:spPr>
            <a:xfrm>
              <a:off x="1372600" y="2443225"/>
              <a:ext cx="52775" cy="66225"/>
            </a:xfrm>
            <a:custGeom>
              <a:avLst/>
              <a:gdLst/>
              <a:ahLst/>
              <a:cxnLst/>
              <a:rect l="l" t="t" r="r" b="b"/>
              <a:pathLst>
                <a:path w="2111" h="2649" extrusionOk="0">
                  <a:moveTo>
                    <a:pt x="1626" y="0"/>
                  </a:moveTo>
                  <a:cubicBezTo>
                    <a:pt x="1585" y="0"/>
                    <a:pt x="1544" y="6"/>
                    <a:pt x="1503" y="19"/>
                  </a:cubicBezTo>
                  <a:lnTo>
                    <a:pt x="43" y="495"/>
                  </a:lnTo>
                  <a:cubicBezTo>
                    <a:pt x="15" y="510"/>
                    <a:pt x="1" y="539"/>
                    <a:pt x="15" y="568"/>
                  </a:cubicBezTo>
                  <a:cubicBezTo>
                    <a:pt x="30" y="582"/>
                    <a:pt x="43" y="597"/>
                    <a:pt x="72" y="597"/>
                  </a:cubicBezTo>
                  <a:lnTo>
                    <a:pt x="1532" y="120"/>
                  </a:lnTo>
                  <a:cubicBezTo>
                    <a:pt x="1565" y="109"/>
                    <a:pt x="1599" y="104"/>
                    <a:pt x="1633" y="104"/>
                  </a:cubicBezTo>
                  <a:cubicBezTo>
                    <a:pt x="1777" y="104"/>
                    <a:pt x="1919" y="199"/>
                    <a:pt x="1966" y="351"/>
                  </a:cubicBezTo>
                  <a:cubicBezTo>
                    <a:pt x="2008" y="481"/>
                    <a:pt x="1951" y="640"/>
                    <a:pt x="1850" y="727"/>
                  </a:cubicBezTo>
                  <a:lnTo>
                    <a:pt x="968" y="1275"/>
                  </a:lnTo>
                  <a:cubicBezTo>
                    <a:pt x="954" y="1275"/>
                    <a:pt x="939" y="1304"/>
                    <a:pt x="939" y="1319"/>
                  </a:cubicBezTo>
                  <a:cubicBezTo>
                    <a:pt x="954" y="1333"/>
                    <a:pt x="954" y="1348"/>
                    <a:pt x="968" y="1362"/>
                  </a:cubicBezTo>
                  <a:cubicBezTo>
                    <a:pt x="983" y="1362"/>
                    <a:pt x="1257" y="1493"/>
                    <a:pt x="1330" y="1796"/>
                  </a:cubicBezTo>
                  <a:cubicBezTo>
                    <a:pt x="1388" y="2027"/>
                    <a:pt x="1301" y="2287"/>
                    <a:pt x="1099" y="2576"/>
                  </a:cubicBezTo>
                  <a:cubicBezTo>
                    <a:pt x="1084" y="2591"/>
                    <a:pt x="1084" y="2620"/>
                    <a:pt x="1113" y="2634"/>
                  </a:cubicBezTo>
                  <a:cubicBezTo>
                    <a:pt x="1113" y="2649"/>
                    <a:pt x="1128" y="2649"/>
                    <a:pt x="1141" y="2649"/>
                  </a:cubicBezTo>
                  <a:cubicBezTo>
                    <a:pt x="1156" y="2649"/>
                    <a:pt x="1170" y="2634"/>
                    <a:pt x="1170" y="2634"/>
                  </a:cubicBezTo>
                  <a:cubicBezTo>
                    <a:pt x="1402" y="2316"/>
                    <a:pt x="1474" y="2027"/>
                    <a:pt x="1417" y="1767"/>
                  </a:cubicBezTo>
                  <a:cubicBezTo>
                    <a:pt x="1359" y="1522"/>
                    <a:pt x="1185" y="1377"/>
                    <a:pt x="1084" y="1319"/>
                  </a:cubicBezTo>
                  <a:lnTo>
                    <a:pt x="1908" y="799"/>
                  </a:lnTo>
                  <a:cubicBezTo>
                    <a:pt x="2052" y="684"/>
                    <a:pt x="2110" y="495"/>
                    <a:pt x="2052" y="322"/>
                  </a:cubicBezTo>
                  <a:cubicBezTo>
                    <a:pt x="1992" y="132"/>
                    <a:pt x="1816" y="0"/>
                    <a:pt x="1626"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49" name="Google Shape;371;p30">
              <a:extLst>
                <a:ext uri="{FF2B5EF4-FFF2-40B4-BE49-F238E27FC236}">
                  <a16:creationId xmlns:a16="http://schemas.microsoft.com/office/drawing/2014/main" id="{7A6283B3-B7EE-E19D-1BED-C60085DDD0E9}"/>
                </a:ext>
              </a:extLst>
            </p:cNvPr>
            <p:cNvSpPr/>
            <p:nvPr/>
          </p:nvSpPr>
          <p:spPr>
            <a:xfrm>
              <a:off x="804450" y="2497150"/>
              <a:ext cx="292225" cy="446050"/>
            </a:xfrm>
            <a:custGeom>
              <a:avLst/>
              <a:gdLst/>
              <a:ahLst/>
              <a:cxnLst/>
              <a:rect l="l" t="t" r="r" b="b"/>
              <a:pathLst>
                <a:path w="11689" h="17842" extrusionOk="0">
                  <a:moveTo>
                    <a:pt x="5953" y="0"/>
                  </a:moveTo>
                  <a:lnTo>
                    <a:pt x="5361" y="58"/>
                  </a:lnTo>
                  <a:cubicBezTo>
                    <a:pt x="4090" y="159"/>
                    <a:pt x="2832" y="448"/>
                    <a:pt x="1647" y="925"/>
                  </a:cubicBezTo>
                  <a:cubicBezTo>
                    <a:pt x="1358" y="1041"/>
                    <a:pt x="1085" y="1156"/>
                    <a:pt x="825" y="1301"/>
                  </a:cubicBezTo>
                  <a:cubicBezTo>
                    <a:pt x="0" y="1734"/>
                    <a:pt x="578" y="2659"/>
                    <a:pt x="694" y="3612"/>
                  </a:cubicBezTo>
                  <a:lnTo>
                    <a:pt x="998" y="16788"/>
                  </a:lnTo>
                  <a:cubicBezTo>
                    <a:pt x="998" y="16788"/>
                    <a:pt x="3428" y="17842"/>
                    <a:pt x="6375" y="17842"/>
                  </a:cubicBezTo>
                  <a:cubicBezTo>
                    <a:pt x="7928" y="17842"/>
                    <a:pt x="9623" y="17550"/>
                    <a:pt x="11183" y="16657"/>
                  </a:cubicBezTo>
                  <a:lnTo>
                    <a:pt x="11587" y="4031"/>
                  </a:lnTo>
                  <a:cubicBezTo>
                    <a:pt x="11689" y="2701"/>
                    <a:pt x="11140" y="954"/>
                    <a:pt x="9897" y="636"/>
                  </a:cubicBezTo>
                  <a:cubicBezTo>
                    <a:pt x="8322" y="260"/>
                    <a:pt x="6675" y="43"/>
                    <a:pt x="595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0" name="Google Shape;372;p30">
              <a:extLst>
                <a:ext uri="{FF2B5EF4-FFF2-40B4-BE49-F238E27FC236}">
                  <a16:creationId xmlns:a16="http://schemas.microsoft.com/office/drawing/2014/main" id="{7532C2BF-9A74-F97D-02FA-194CC535EA07}"/>
                </a:ext>
              </a:extLst>
            </p:cNvPr>
            <p:cNvSpPr/>
            <p:nvPr/>
          </p:nvSpPr>
          <p:spPr>
            <a:xfrm>
              <a:off x="894750" y="2497125"/>
              <a:ext cx="117425" cy="59625"/>
            </a:xfrm>
            <a:custGeom>
              <a:avLst/>
              <a:gdLst/>
              <a:ahLst/>
              <a:cxnLst/>
              <a:rect l="l" t="t" r="r" b="b"/>
              <a:pathLst>
                <a:path w="4697" h="2385" extrusionOk="0">
                  <a:moveTo>
                    <a:pt x="2271" y="1"/>
                  </a:moveTo>
                  <a:cubicBezTo>
                    <a:pt x="1999" y="1"/>
                    <a:pt x="979" y="22"/>
                    <a:pt x="0" y="319"/>
                  </a:cubicBezTo>
                  <a:lnTo>
                    <a:pt x="3685" y="2385"/>
                  </a:lnTo>
                  <a:cubicBezTo>
                    <a:pt x="4566" y="1113"/>
                    <a:pt x="4696" y="304"/>
                    <a:pt x="4696" y="304"/>
                  </a:cubicBezTo>
                  <a:cubicBezTo>
                    <a:pt x="4696" y="304"/>
                    <a:pt x="3757" y="59"/>
                    <a:pt x="2341" y="1"/>
                  </a:cubicBezTo>
                  <a:cubicBezTo>
                    <a:pt x="2341" y="1"/>
                    <a:pt x="2316" y="1"/>
                    <a:pt x="2271"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1" name="Google Shape;373;p30">
              <a:extLst>
                <a:ext uri="{FF2B5EF4-FFF2-40B4-BE49-F238E27FC236}">
                  <a16:creationId xmlns:a16="http://schemas.microsoft.com/office/drawing/2014/main" id="{264E6E64-CC57-7DBE-F5AA-BA90B3606F4D}"/>
                </a:ext>
              </a:extLst>
            </p:cNvPr>
            <p:cNvSpPr/>
            <p:nvPr/>
          </p:nvSpPr>
          <p:spPr>
            <a:xfrm>
              <a:off x="1089775" y="2612350"/>
              <a:ext cx="5100" cy="75150"/>
            </a:xfrm>
            <a:custGeom>
              <a:avLst/>
              <a:gdLst/>
              <a:ahLst/>
              <a:cxnLst/>
              <a:rect l="l" t="t" r="r" b="b"/>
              <a:pathLst>
                <a:path w="204" h="3006" extrusionOk="0">
                  <a:moveTo>
                    <a:pt x="131" y="0"/>
                  </a:moveTo>
                  <a:cubicBezTo>
                    <a:pt x="103" y="0"/>
                    <a:pt x="74" y="29"/>
                    <a:pt x="74" y="73"/>
                  </a:cubicBezTo>
                  <a:lnTo>
                    <a:pt x="1" y="2934"/>
                  </a:lnTo>
                  <a:cubicBezTo>
                    <a:pt x="1" y="2977"/>
                    <a:pt x="30" y="3005"/>
                    <a:pt x="59" y="3005"/>
                  </a:cubicBezTo>
                  <a:cubicBezTo>
                    <a:pt x="88" y="3005"/>
                    <a:pt x="116" y="2977"/>
                    <a:pt x="116" y="2934"/>
                  </a:cubicBezTo>
                  <a:lnTo>
                    <a:pt x="203" y="73"/>
                  </a:lnTo>
                  <a:cubicBezTo>
                    <a:pt x="203" y="29"/>
                    <a:pt x="174" y="0"/>
                    <a:pt x="131"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2" name="Google Shape;374;p30">
              <a:extLst>
                <a:ext uri="{FF2B5EF4-FFF2-40B4-BE49-F238E27FC236}">
                  <a16:creationId xmlns:a16="http://schemas.microsoft.com/office/drawing/2014/main" id="{A0BEC095-D3CA-A386-D99A-1AC97E9726B4}"/>
                </a:ext>
              </a:extLst>
            </p:cNvPr>
            <p:cNvSpPr/>
            <p:nvPr/>
          </p:nvSpPr>
          <p:spPr>
            <a:xfrm>
              <a:off x="635075" y="2680625"/>
              <a:ext cx="167225" cy="222850"/>
            </a:xfrm>
            <a:custGeom>
              <a:avLst/>
              <a:gdLst/>
              <a:ahLst/>
              <a:cxnLst/>
              <a:rect l="l" t="t" r="r" b="b"/>
              <a:pathLst>
                <a:path w="6689" h="8914" extrusionOk="0">
                  <a:moveTo>
                    <a:pt x="1821" y="1"/>
                  </a:moveTo>
                  <a:lnTo>
                    <a:pt x="0" y="3453"/>
                  </a:lnTo>
                  <a:lnTo>
                    <a:pt x="5375" y="8914"/>
                  </a:lnTo>
                  <a:lnTo>
                    <a:pt x="6689" y="7426"/>
                  </a:lnTo>
                  <a:lnTo>
                    <a:pt x="1821"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3" name="Google Shape;375;p30">
              <a:extLst>
                <a:ext uri="{FF2B5EF4-FFF2-40B4-BE49-F238E27FC236}">
                  <a16:creationId xmlns:a16="http://schemas.microsoft.com/office/drawing/2014/main" id="{27F786D4-19CE-F7F6-2C3B-81622E5A3AE3}"/>
                </a:ext>
              </a:extLst>
            </p:cNvPr>
            <p:cNvSpPr/>
            <p:nvPr/>
          </p:nvSpPr>
          <p:spPr>
            <a:xfrm>
              <a:off x="769425" y="2820800"/>
              <a:ext cx="151350" cy="117400"/>
            </a:xfrm>
            <a:custGeom>
              <a:avLst/>
              <a:gdLst/>
              <a:ahLst/>
              <a:cxnLst/>
              <a:rect l="l" t="t" r="r" b="b"/>
              <a:pathLst>
                <a:path w="6054" h="4696" extrusionOk="0">
                  <a:moveTo>
                    <a:pt x="3539" y="1"/>
                  </a:moveTo>
                  <a:cubicBezTo>
                    <a:pt x="3452" y="1"/>
                    <a:pt x="3365" y="30"/>
                    <a:pt x="3295" y="86"/>
                  </a:cubicBezTo>
                  <a:lnTo>
                    <a:pt x="1243" y="1762"/>
                  </a:lnTo>
                  <a:lnTo>
                    <a:pt x="1" y="3307"/>
                  </a:lnTo>
                  <a:cubicBezTo>
                    <a:pt x="772" y="3999"/>
                    <a:pt x="1360" y="4211"/>
                    <a:pt x="1789" y="4211"/>
                  </a:cubicBezTo>
                  <a:cubicBezTo>
                    <a:pt x="1987" y="4211"/>
                    <a:pt x="2151" y="4166"/>
                    <a:pt x="2283" y="4102"/>
                  </a:cubicBezTo>
                  <a:cubicBezTo>
                    <a:pt x="2341" y="4131"/>
                    <a:pt x="2384" y="4145"/>
                    <a:pt x="2442" y="4160"/>
                  </a:cubicBezTo>
                  <a:lnTo>
                    <a:pt x="4161" y="4665"/>
                  </a:lnTo>
                  <a:cubicBezTo>
                    <a:pt x="4206" y="4686"/>
                    <a:pt x="4254" y="4696"/>
                    <a:pt x="4300" y="4696"/>
                  </a:cubicBezTo>
                  <a:cubicBezTo>
                    <a:pt x="4418" y="4696"/>
                    <a:pt x="4533" y="4631"/>
                    <a:pt x="4595" y="4507"/>
                  </a:cubicBezTo>
                  <a:cubicBezTo>
                    <a:pt x="4653" y="4391"/>
                    <a:pt x="4667" y="4203"/>
                    <a:pt x="4335" y="4029"/>
                  </a:cubicBezTo>
                  <a:lnTo>
                    <a:pt x="4335" y="4029"/>
                  </a:lnTo>
                  <a:lnTo>
                    <a:pt x="4667" y="4203"/>
                  </a:lnTo>
                  <a:cubicBezTo>
                    <a:pt x="4713" y="4226"/>
                    <a:pt x="4761" y="4237"/>
                    <a:pt x="4807" y="4237"/>
                  </a:cubicBezTo>
                  <a:cubicBezTo>
                    <a:pt x="4934" y="4237"/>
                    <a:pt x="5052" y="4156"/>
                    <a:pt x="5115" y="4029"/>
                  </a:cubicBezTo>
                  <a:cubicBezTo>
                    <a:pt x="5187" y="3885"/>
                    <a:pt x="5100" y="3682"/>
                    <a:pt x="4898" y="3553"/>
                  </a:cubicBezTo>
                  <a:lnTo>
                    <a:pt x="4898" y="3553"/>
                  </a:lnTo>
                  <a:lnTo>
                    <a:pt x="5158" y="3654"/>
                  </a:lnTo>
                  <a:cubicBezTo>
                    <a:pt x="5204" y="3675"/>
                    <a:pt x="5252" y="3685"/>
                    <a:pt x="5299" y="3685"/>
                  </a:cubicBezTo>
                  <a:cubicBezTo>
                    <a:pt x="5443" y="3685"/>
                    <a:pt x="5576" y="3590"/>
                    <a:pt x="5620" y="3437"/>
                  </a:cubicBezTo>
                  <a:cubicBezTo>
                    <a:pt x="5693" y="3264"/>
                    <a:pt x="5591" y="3062"/>
                    <a:pt x="5433" y="2989"/>
                  </a:cubicBezTo>
                  <a:lnTo>
                    <a:pt x="5071" y="2787"/>
                  </a:lnTo>
                  <a:lnTo>
                    <a:pt x="5504" y="2902"/>
                  </a:lnTo>
                  <a:cubicBezTo>
                    <a:pt x="5545" y="2917"/>
                    <a:pt x="5588" y="2924"/>
                    <a:pt x="5629" y="2924"/>
                  </a:cubicBezTo>
                  <a:cubicBezTo>
                    <a:pt x="5793" y="2924"/>
                    <a:pt x="5950" y="2816"/>
                    <a:pt x="5996" y="2642"/>
                  </a:cubicBezTo>
                  <a:cubicBezTo>
                    <a:pt x="6053" y="2455"/>
                    <a:pt x="5953" y="2253"/>
                    <a:pt x="5793" y="2166"/>
                  </a:cubicBezTo>
                  <a:lnTo>
                    <a:pt x="3699" y="1068"/>
                  </a:lnTo>
                  <a:lnTo>
                    <a:pt x="3915" y="591"/>
                  </a:lnTo>
                  <a:cubicBezTo>
                    <a:pt x="3988" y="417"/>
                    <a:pt x="3944" y="215"/>
                    <a:pt x="3800" y="100"/>
                  </a:cubicBezTo>
                  <a:cubicBezTo>
                    <a:pt x="3725" y="33"/>
                    <a:pt x="3632" y="1"/>
                    <a:pt x="3539"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4" name="Google Shape;376;p30">
              <a:extLst>
                <a:ext uri="{FF2B5EF4-FFF2-40B4-BE49-F238E27FC236}">
                  <a16:creationId xmlns:a16="http://schemas.microsoft.com/office/drawing/2014/main" id="{F1C370CC-704A-9B6D-C396-FE9ADA2450FD}"/>
                </a:ext>
              </a:extLst>
            </p:cNvPr>
            <p:cNvSpPr/>
            <p:nvPr/>
          </p:nvSpPr>
          <p:spPr>
            <a:xfrm>
              <a:off x="866950" y="2875875"/>
              <a:ext cx="33250" cy="17150"/>
            </a:xfrm>
            <a:custGeom>
              <a:avLst/>
              <a:gdLst/>
              <a:ahLst/>
              <a:cxnLst/>
              <a:rect l="l" t="t" r="r" b="b"/>
              <a:pathLst>
                <a:path w="1330" h="686" extrusionOk="0">
                  <a:moveTo>
                    <a:pt x="48" y="0"/>
                  </a:moveTo>
                  <a:cubicBezTo>
                    <a:pt x="29" y="0"/>
                    <a:pt x="14" y="10"/>
                    <a:pt x="14" y="21"/>
                  </a:cubicBezTo>
                  <a:cubicBezTo>
                    <a:pt x="0" y="35"/>
                    <a:pt x="14" y="64"/>
                    <a:pt x="29" y="79"/>
                  </a:cubicBezTo>
                  <a:lnTo>
                    <a:pt x="1257" y="670"/>
                  </a:lnTo>
                  <a:cubicBezTo>
                    <a:pt x="1272" y="685"/>
                    <a:pt x="1272" y="685"/>
                    <a:pt x="1286" y="685"/>
                  </a:cubicBezTo>
                  <a:cubicBezTo>
                    <a:pt x="1301" y="685"/>
                    <a:pt x="1315" y="670"/>
                    <a:pt x="1315" y="657"/>
                  </a:cubicBezTo>
                  <a:cubicBezTo>
                    <a:pt x="1330" y="642"/>
                    <a:pt x="1315" y="613"/>
                    <a:pt x="1301" y="599"/>
                  </a:cubicBezTo>
                  <a:lnTo>
                    <a:pt x="72" y="6"/>
                  </a:lnTo>
                  <a:cubicBezTo>
                    <a:pt x="64" y="2"/>
                    <a:pt x="55" y="0"/>
                    <a:pt x="48"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5" name="Google Shape;377;p30">
              <a:extLst>
                <a:ext uri="{FF2B5EF4-FFF2-40B4-BE49-F238E27FC236}">
                  <a16:creationId xmlns:a16="http://schemas.microsoft.com/office/drawing/2014/main" id="{0846E08D-8921-62FD-60F3-DC2E2D8A56E1}"/>
                </a:ext>
              </a:extLst>
            </p:cNvPr>
            <p:cNvSpPr/>
            <p:nvPr/>
          </p:nvSpPr>
          <p:spPr>
            <a:xfrm>
              <a:off x="859725" y="2895000"/>
              <a:ext cx="32150" cy="14975"/>
            </a:xfrm>
            <a:custGeom>
              <a:avLst/>
              <a:gdLst/>
              <a:ahLst/>
              <a:cxnLst/>
              <a:rect l="l" t="t" r="r" b="b"/>
              <a:pathLst>
                <a:path w="1286" h="599" extrusionOk="0">
                  <a:moveTo>
                    <a:pt x="47" y="1"/>
                  </a:moveTo>
                  <a:cubicBezTo>
                    <a:pt x="29" y="1"/>
                    <a:pt x="14" y="11"/>
                    <a:pt x="14" y="21"/>
                  </a:cubicBezTo>
                  <a:cubicBezTo>
                    <a:pt x="0" y="50"/>
                    <a:pt x="14" y="79"/>
                    <a:pt x="29" y="79"/>
                  </a:cubicBezTo>
                  <a:lnTo>
                    <a:pt x="1214" y="599"/>
                  </a:lnTo>
                  <a:lnTo>
                    <a:pt x="1243" y="599"/>
                  </a:lnTo>
                  <a:cubicBezTo>
                    <a:pt x="1257" y="599"/>
                    <a:pt x="1272" y="585"/>
                    <a:pt x="1272" y="570"/>
                  </a:cubicBezTo>
                  <a:cubicBezTo>
                    <a:pt x="1286" y="556"/>
                    <a:pt x="1272" y="527"/>
                    <a:pt x="1257" y="512"/>
                  </a:cubicBezTo>
                  <a:lnTo>
                    <a:pt x="72" y="7"/>
                  </a:lnTo>
                  <a:cubicBezTo>
                    <a:pt x="64" y="3"/>
                    <a:pt x="55" y="1"/>
                    <a:pt x="47"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6" name="Google Shape;378;p30">
              <a:extLst>
                <a:ext uri="{FF2B5EF4-FFF2-40B4-BE49-F238E27FC236}">
                  <a16:creationId xmlns:a16="http://schemas.microsoft.com/office/drawing/2014/main" id="{4C36F05E-6715-FB8A-F3A9-C7993276F6CA}"/>
                </a:ext>
              </a:extLst>
            </p:cNvPr>
            <p:cNvSpPr/>
            <p:nvPr/>
          </p:nvSpPr>
          <p:spPr>
            <a:xfrm>
              <a:off x="854300" y="2911400"/>
              <a:ext cx="27475" cy="12300"/>
            </a:xfrm>
            <a:custGeom>
              <a:avLst/>
              <a:gdLst/>
              <a:ahLst/>
              <a:cxnLst/>
              <a:rect l="l" t="t" r="r" b="b"/>
              <a:pathLst>
                <a:path w="1099" h="492" extrusionOk="0">
                  <a:moveTo>
                    <a:pt x="58" y="1"/>
                  </a:moveTo>
                  <a:cubicBezTo>
                    <a:pt x="44" y="1"/>
                    <a:pt x="15" y="1"/>
                    <a:pt x="0" y="30"/>
                  </a:cubicBezTo>
                  <a:cubicBezTo>
                    <a:pt x="0" y="45"/>
                    <a:pt x="15" y="73"/>
                    <a:pt x="29" y="73"/>
                  </a:cubicBezTo>
                  <a:lnTo>
                    <a:pt x="1040" y="492"/>
                  </a:lnTo>
                  <a:lnTo>
                    <a:pt x="1055" y="492"/>
                  </a:lnTo>
                  <a:cubicBezTo>
                    <a:pt x="1069" y="492"/>
                    <a:pt x="1084" y="478"/>
                    <a:pt x="1084" y="463"/>
                  </a:cubicBezTo>
                  <a:cubicBezTo>
                    <a:pt x="1098" y="449"/>
                    <a:pt x="1084" y="420"/>
                    <a:pt x="1069" y="420"/>
                  </a:cubicBezTo>
                  <a:lnTo>
                    <a:pt x="58"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7" name="Google Shape;379;p30">
              <a:extLst>
                <a:ext uri="{FF2B5EF4-FFF2-40B4-BE49-F238E27FC236}">
                  <a16:creationId xmlns:a16="http://schemas.microsoft.com/office/drawing/2014/main" id="{0C50FB4D-1729-7F22-1BBF-9A0A865339DA}"/>
                </a:ext>
              </a:extLst>
            </p:cNvPr>
            <p:cNvSpPr/>
            <p:nvPr/>
          </p:nvSpPr>
          <p:spPr>
            <a:xfrm>
              <a:off x="617000" y="2542600"/>
              <a:ext cx="254650" cy="238375"/>
            </a:xfrm>
            <a:custGeom>
              <a:avLst/>
              <a:gdLst/>
              <a:ahLst/>
              <a:cxnLst/>
              <a:rect l="l" t="t" r="r" b="b"/>
              <a:pathLst>
                <a:path w="10186" h="9535" extrusionOk="0">
                  <a:moveTo>
                    <a:pt x="7978" y="1"/>
                  </a:moveTo>
                  <a:cubicBezTo>
                    <a:pt x="7438" y="1"/>
                    <a:pt x="6901" y="232"/>
                    <a:pt x="6516" y="681"/>
                  </a:cubicBezTo>
                  <a:lnTo>
                    <a:pt x="694" y="6576"/>
                  </a:lnTo>
                  <a:cubicBezTo>
                    <a:pt x="1" y="7371"/>
                    <a:pt x="145" y="8627"/>
                    <a:pt x="1012" y="9234"/>
                  </a:cubicBezTo>
                  <a:cubicBezTo>
                    <a:pt x="1300" y="9436"/>
                    <a:pt x="1629" y="9534"/>
                    <a:pt x="1957" y="9534"/>
                  </a:cubicBezTo>
                  <a:cubicBezTo>
                    <a:pt x="2403" y="9534"/>
                    <a:pt x="2846" y="9352"/>
                    <a:pt x="3179" y="9003"/>
                  </a:cubicBezTo>
                  <a:lnTo>
                    <a:pt x="9377" y="3470"/>
                  </a:lnTo>
                  <a:cubicBezTo>
                    <a:pt x="10186" y="2603"/>
                    <a:pt x="10114" y="1201"/>
                    <a:pt x="9203" y="450"/>
                  </a:cubicBezTo>
                  <a:cubicBezTo>
                    <a:pt x="8844" y="148"/>
                    <a:pt x="8410" y="1"/>
                    <a:pt x="7978"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8" name="Google Shape;380;p30">
              <a:extLst>
                <a:ext uri="{FF2B5EF4-FFF2-40B4-BE49-F238E27FC236}">
                  <a16:creationId xmlns:a16="http://schemas.microsoft.com/office/drawing/2014/main" id="{DD1D9A46-7555-7614-7398-4418D8100B1E}"/>
                </a:ext>
              </a:extLst>
            </p:cNvPr>
            <p:cNvSpPr/>
            <p:nvPr/>
          </p:nvSpPr>
          <p:spPr>
            <a:xfrm>
              <a:off x="715250" y="2516650"/>
              <a:ext cx="166900" cy="191450"/>
            </a:xfrm>
            <a:custGeom>
              <a:avLst/>
              <a:gdLst/>
              <a:ahLst/>
              <a:cxnLst/>
              <a:rect l="l" t="t" r="r" b="b"/>
              <a:pathLst>
                <a:path w="6676" h="7658" extrusionOk="0">
                  <a:moveTo>
                    <a:pt x="5577" y="0"/>
                  </a:moveTo>
                  <a:cubicBezTo>
                    <a:pt x="5577" y="0"/>
                    <a:pt x="3092" y="506"/>
                    <a:pt x="1" y="4335"/>
                  </a:cubicBezTo>
                  <a:lnTo>
                    <a:pt x="2948" y="7657"/>
                  </a:lnTo>
                  <a:lnTo>
                    <a:pt x="6675" y="4884"/>
                  </a:lnTo>
                  <a:lnTo>
                    <a:pt x="557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59" name="Google Shape;381;p30">
              <a:extLst>
                <a:ext uri="{FF2B5EF4-FFF2-40B4-BE49-F238E27FC236}">
                  <a16:creationId xmlns:a16="http://schemas.microsoft.com/office/drawing/2014/main" id="{BB0FDB29-FEE2-0802-C95F-EC8B8B012989}"/>
                </a:ext>
              </a:extLst>
            </p:cNvPr>
            <p:cNvSpPr/>
            <p:nvPr/>
          </p:nvSpPr>
          <p:spPr>
            <a:xfrm>
              <a:off x="822150" y="2643375"/>
              <a:ext cx="53850" cy="40500"/>
            </a:xfrm>
            <a:custGeom>
              <a:avLst/>
              <a:gdLst/>
              <a:ahLst/>
              <a:cxnLst/>
              <a:rect l="l" t="t" r="r" b="b"/>
              <a:pathLst>
                <a:path w="2154" h="1620" extrusionOk="0">
                  <a:moveTo>
                    <a:pt x="2075" y="1"/>
                  </a:moveTo>
                  <a:cubicBezTo>
                    <a:pt x="2062" y="1"/>
                    <a:pt x="2049" y="6"/>
                    <a:pt x="2037" y="17"/>
                  </a:cubicBezTo>
                  <a:lnTo>
                    <a:pt x="30" y="1504"/>
                  </a:lnTo>
                  <a:cubicBezTo>
                    <a:pt x="1" y="1519"/>
                    <a:pt x="1" y="1562"/>
                    <a:pt x="15" y="1591"/>
                  </a:cubicBezTo>
                  <a:cubicBezTo>
                    <a:pt x="30" y="1606"/>
                    <a:pt x="44" y="1620"/>
                    <a:pt x="73" y="1620"/>
                  </a:cubicBezTo>
                  <a:cubicBezTo>
                    <a:pt x="88" y="1620"/>
                    <a:pt x="88" y="1606"/>
                    <a:pt x="101" y="1606"/>
                  </a:cubicBezTo>
                  <a:lnTo>
                    <a:pt x="2110" y="117"/>
                  </a:lnTo>
                  <a:cubicBezTo>
                    <a:pt x="2139" y="89"/>
                    <a:pt x="2153" y="46"/>
                    <a:pt x="2124" y="31"/>
                  </a:cubicBezTo>
                  <a:cubicBezTo>
                    <a:pt x="2116" y="13"/>
                    <a:pt x="2096" y="1"/>
                    <a:pt x="207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0" name="Google Shape;382;p30">
              <a:extLst>
                <a:ext uri="{FF2B5EF4-FFF2-40B4-BE49-F238E27FC236}">
                  <a16:creationId xmlns:a16="http://schemas.microsoft.com/office/drawing/2014/main" id="{5C25EDF3-DC2D-9F09-6B7E-A2A892762D3A}"/>
                </a:ext>
              </a:extLst>
            </p:cNvPr>
            <p:cNvSpPr/>
            <p:nvPr/>
          </p:nvSpPr>
          <p:spPr>
            <a:xfrm>
              <a:off x="847325" y="2221250"/>
              <a:ext cx="210700" cy="176950"/>
            </a:xfrm>
            <a:custGeom>
              <a:avLst/>
              <a:gdLst/>
              <a:ahLst/>
              <a:cxnLst/>
              <a:rect l="l" t="t" r="r" b="b"/>
              <a:pathLst>
                <a:path w="8428" h="7078" extrusionOk="0">
                  <a:moveTo>
                    <a:pt x="4022" y="1"/>
                  </a:moveTo>
                  <a:cubicBezTo>
                    <a:pt x="1756" y="1"/>
                    <a:pt x="0" y="1347"/>
                    <a:pt x="713" y="3711"/>
                  </a:cubicBezTo>
                  <a:cubicBezTo>
                    <a:pt x="1248" y="5489"/>
                    <a:pt x="2475" y="7078"/>
                    <a:pt x="4469" y="7078"/>
                  </a:cubicBezTo>
                  <a:cubicBezTo>
                    <a:pt x="6463" y="7078"/>
                    <a:pt x="8052" y="4997"/>
                    <a:pt x="8240" y="3148"/>
                  </a:cubicBezTo>
                  <a:cubicBezTo>
                    <a:pt x="8427" y="1154"/>
                    <a:pt x="6333" y="317"/>
                    <a:pt x="5105" y="99"/>
                  </a:cubicBezTo>
                  <a:cubicBezTo>
                    <a:pt x="4736" y="33"/>
                    <a:pt x="4373" y="1"/>
                    <a:pt x="402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1" name="Google Shape;383;p30">
              <a:extLst>
                <a:ext uri="{FF2B5EF4-FFF2-40B4-BE49-F238E27FC236}">
                  <a16:creationId xmlns:a16="http://schemas.microsoft.com/office/drawing/2014/main" id="{DB84BD0C-D68F-A35A-86F9-EEE6003CC70F}"/>
                </a:ext>
              </a:extLst>
            </p:cNvPr>
            <p:cNvSpPr/>
            <p:nvPr/>
          </p:nvSpPr>
          <p:spPr>
            <a:xfrm>
              <a:off x="920750" y="2381200"/>
              <a:ext cx="70475" cy="136925"/>
            </a:xfrm>
            <a:custGeom>
              <a:avLst/>
              <a:gdLst/>
              <a:ahLst/>
              <a:cxnLst/>
              <a:rect l="l" t="t" r="r" b="b"/>
              <a:pathLst>
                <a:path w="2819" h="5477" extrusionOk="0">
                  <a:moveTo>
                    <a:pt x="536" y="0"/>
                  </a:moveTo>
                  <a:lnTo>
                    <a:pt x="0" y="5461"/>
                  </a:lnTo>
                  <a:lnTo>
                    <a:pt x="2818" y="5476"/>
                  </a:lnTo>
                  <a:lnTo>
                    <a:pt x="2818" y="5476"/>
                  </a:lnTo>
                  <a:lnTo>
                    <a:pt x="2674" y="578"/>
                  </a:lnTo>
                  <a:lnTo>
                    <a:pt x="536" y="0"/>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2" name="Google Shape;384;p30">
              <a:extLst>
                <a:ext uri="{FF2B5EF4-FFF2-40B4-BE49-F238E27FC236}">
                  <a16:creationId xmlns:a16="http://schemas.microsoft.com/office/drawing/2014/main" id="{5BB04796-6BBE-E059-0AD4-1453FC34D868}"/>
                </a:ext>
              </a:extLst>
            </p:cNvPr>
            <p:cNvSpPr/>
            <p:nvPr/>
          </p:nvSpPr>
          <p:spPr>
            <a:xfrm>
              <a:off x="943875" y="2404300"/>
              <a:ext cx="46250" cy="72650"/>
            </a:xfrm>
            <a:custGeom>
              <a:avLst/>
              <a:gdLst/>
              <a:ahLst/>
              <a:cxnLst/>
              <a:rect l="l" t="t" r="r" b="b"/>
              <a:pathLst>
                <a:path w="1850" h="2906" extrusionOk="0">
                  <a:moveTo>
                    <a:pt x="1749" y="1"/>
                  </a:moveTo>
                  <a:lnTo>
                    <a:pt x="0" y="709"/>
                  </a:lnTo>
                  <a:lnTo>
                    <a:pt x="1849" y="2905"/>
                  </a:lnTo>
                  <a:lnTo>
                    <a:pt x="1749"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3" name="Google Shape;385;p30">
              <a:extLst>
                <a:ext uri="{FF2B5EF4-FFF2-40B4-BE49-F238E27FC236}">
                  <a16:creationId xmlns:a16="http://schemas.microsoft.com/office/drawing/2014/main" id="{8068152A-4A04-1D81-2E16-C8CBD0AE8C8A}"/>
                </a:ext>
              </a:extLst>
            </p:cNvPr>
            <p:cNvSpPr/>
            <p:nvPr/>
          </p:nvSpPr>
          <p:spPr>
            <a:xfrm>
              <a:off x="872000" y="2245550"/>
              <a:ext cx="176625" cy="194375"/>
            </a:xfrm>
            <a:custGeom>
              <a:avLst/>
              <a:gdLst/>
              <a:ahLst/>
              <a:cxnLst/>
              <a:rect l="l" t="t" r="r" b="b"/>
              <a:pathLst>
                <a:path w="7065" h="7775" extrusionOk="0">
                  <a:moveTo>
                    <a:pt x="4025" y="0"/>
                  </a:moveTo>
                  <a:cubicBezTo>
                    <a:pt x="3654" y="0"/>
                    <a:pt x="3281" y="52"/>
                    <a:pt x="2919" y="154"/>
                  </a:cubicBezTo>
                  <a:cubicBezTo>
                    <a:pt x="1" y="948"/>
                    <a:pt x="1301" y="4010"/>
                    <a:pt x="1301" y="4010"/>
                  </a:cubicBezTo>
                  <a:lnTo>
                    <a:pt x="1777" y="5383"/>
                  </a:lnTo>
                  <a:cubicBezTo>
                    <a:pt x="1879" y="5875"/>
                    <a:pt x="2283" y="6900"/>
                    <a:pt x="2702" y="7146"/>
                  </a:cubicBezTo>
                  <a:cubicBezTo>
                    <a:pt x="3401" y="7554"/>
                    <a:pt x="3940" y="7774"/>
                    <a:pt x="4484" y="7774"/>
                  </a:cubicBezTo>
                  <a:cubicBezTo>
                    <a:pt x="4806" y="7774"/>
                    <a:pt x="5130" y="7697"/>
                    <a:pt x="5491" y="7536"/>
                  </a:cubicBezTo>
                  <a:cubicBezTo>
                    <a:pt x="6762" y="6958"/>
                    <a:pt x="7065" y="4892"/>
                    <a:pt x="6849" y="2335"/>
                  </a:cubicBezTo>
                  <a:cubicBezTo>
                    <a:pt x="6718" y="789"/>
                    <a:pt x="5649" y="254"/>
                    <a:pt x="4811" y="81"/>
                  </a:cubicBezTo>
                  <a:cubicBezTo>
                    <a:pt x="4553" y="27"/>
                    <a:pt x="4289" y="0"/>
                    <a:pt x="402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4" name="Google Shape;386;p30">
              <a:extLst>
                <a:ext uri="{FF2B5EF4-FFF2-40B4-BE49-F238E27FC236}">
                  <a16:creationId xmlns:a16="http://schemas.microsoft.com/office/drawing/2014/main" id="{13135145-F40A-C8FD-A72F-C93D2FD697B2}"/>
                </a:ext>
              </a:extLst>
            </p:cNvPr>
            <p:cNvSpPr/>
            <p:nvPr/>
          </p:nvSpPr>
          <p:spPr>
            <a:xfrm>
              <a:off x="877775" y="2264550"/>
              <a:ext cx="70450" cy="100050"/>
            </a:xfrm>
            <a:custGeom>
              <a:avLst/>
              <a:gdLst/>
              <a:ahLst/>
              <a:cxnLst/>
              <a:rect l="l" t="t" r="r" b="b"/>
              <a:pathLst>
                <a:path w="2818" h="4002" extrusionOk="0">
                  <a:moveTo>
                    <a:pt x="997" y="0"/>
                  </a:moveTo>
                  <a:lnTo>
                    <a:pt x="1" y="1936"/>
                  </a:lnTo>
                  <a:lnTo>
                    <a:pt x="521" y="3554"/>
                  </a:lnTo>
                  <a:lnTo>
                    <a:pt x="1575" y="4002"/>
                  </a:lnTo>
                  <a:cubicBezTo>
                    <a:pt x="1575" y="4002"/>
                    <a:pt x="2817" y="101"/>
                    <a:pt x="997"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5" name="Google Shape;387;p30">
              <a:extLst>
                <a:ext uri="{FF2B5EF4-FFF2-40B4-BE49-F238E27FC236}">
                  <a16:creationId xmlns:a16="http://schemas.microsoft.com/office/drawing/2014/main" id="{6CA47DE5-967B-61BD-CADB-B3B43626FD6E}"/>
                </a:ext>
              </a:extLst>
            </p:cNvPr>
            <p:cNvSpPr/>
            <p:nvPr/>
          </p:nvSpPr>
          <p:spPr>
            <a:xfrm>
              <a:off x="863325" y="2345050"/>
              <a:ext cx="62875" cy="51000"/>
            </a:xfrm>
            <a:custGeom>
              <a:avLst/>
              <a:gdLst/>
              <a:ahLst/>
              <a:cxnLst/>
              <a:rect l="l" t="t" r="r" b="b"/>
              <a:pathLst>
                <a:path w="2515" h="2040" extrusionOk="0">
                  <a:moveTo>
                    <a:pt x="1235" y="1"/>
                  </a:moveTo>
                  <a:cubicBezTo>
                    <a:pt x="1120" y="1"/>
                    <a:pt x="997" y="36"/>
                    <a:pt x="868" y="117"/>
                  </a:cubicBezTo>
                  <a:cubicBezTo>
                    <a:pt x="1" y="637"/>
                    <a:pt x="1055" y="2024"/>
                    <a:pt x="2009" y="2039"/>
                  </a:cubicBezTo>
                  <a:cubicBezTo>
                    <a:pt x="2284" y="2039"/>
                    <a:pt x="2515" y="1822"/>
                    <a:pt x="2471" y="1606"/>
                  </a:cubicBezTo>
                  <a:cubicBezTo>
                    <a:pt x="2384" y="1259"/>
                    <a:pt x="2255" y="912"/>
                    <a:pt x="2052" y="608"/>
                  </a:cubicBezTo>
                  <a:cubicBezTo>
                    <a:pt x="1848" y="297"/>
                    <a:pt x="1571" y="1"/>
                    <a:pt x="1235"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6" name="Google Shape;388;p30">
              <a:extLst>
                <a:ext uri="{FF2B5EF4-FFF2-40B4-BE49-F238E27FC236}">
                  <a16:creationId xmlns:a16="http://schemas.microsoft.com/office/drawing/2014/main" id="{14311D2D-63B7-04D9-769B-3FA8867D1A84}"/>
                </a:ext>
              </a:extLst>
            </p:cNvPr>
            <p:cNvSpPr/>
            <p:nvPr/>
          </p:nvSpPr>
          <p:spPr>
            <a:xfrm>
              <a:off x="900900" y="2203600"/>
              <a:ext cx="167050" cy="71025"/>
            </a:xfrm>
            <a:custGeom>
              <a:avLst/>
              <a:gdLst/>
              <a:ahLst/>
              <a:cxnLst/>
              <a:rect l="l" t="t" r="r" b="b"/>
              <a:pathLst>
                <a:path w="6682" h="2841" extrusionOk="0">
                  <a:moveTo>
                    <a:pt x="4942" y="0"/>
                  </a:moveTo>
                  <a:cubicBezTo>
                    <a:pt x="3991" y="0"/>
                    <a:pt x="2907" y="421"/>
                    <a:pt x="2457" y="849"/>
                  </a:cubicBezTo>
                  <a:lnTo>
                    <a:pt x="0" y="2106"/>
                  </a:lnTo>
                  <a:lnTo>
                    <a:pt x="477" y="2539"/>
                  </a:lnTo>
                  <a:cubicBezTo>
                    <a:pt x="477" y="2539"/>
                    <a:pt x="2070" y="2841"/>
                    <a:pt x="3636" y="2841"/>
                  </a:cubicBezTo>
                  <a:cubicBezTo>
                    <a:pt x="5172" y="2841"/>
                    <a:pt x="6682" y="2550"/>
                    <a:pt x="6631" y="1398"/>
                  </a:cubicBezTo>
                  <a:cubicBezTo>
                    <a:pt x="6583" y="358"/>
                    <a:pt x="5819" y="0"/>
                    <a:pt x="494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7" name="Google Shape;389;p30">
              <a:extLst>
                <a:ext uri="{FF2B5EF4-FFF2-40B4-BE49-F238E27FC236}">
                  <a16:creationId xmlns:a16="http://schemas.microsoft.com/office/drawing/2014/main" id="{CF2B99F1-DDAC-E0AD-986A-238885920B4E}"/>
                </a:ext>
              </a:extLst>
            </p:cNvPr>
            <p:cNvSpPr/>
            <p:nvPr/>
          </p:nvSpPr>
          <p:spPr>
            <a:xfrm>
              <a:off x="1006000" y="2358650"/>
              <a:ext cx="9400" cy="21125"/>
            </a:xfrm>
            <a:custGeom>
              <a:avLst/>
              <a:gdLst/>
              <a:ahLst/>
              <a:cxnLst/>
              <a:rect l="l" t="t" r="r" b="b"/>
              <a:pathLst>
                <a:path w="376" h="845" extrusionOk="0">
                  <a:moveTo>
                    <a:pt x="109" y="1"/>
                  </a:moveTo>
                  <a:cubicBezTo>
                    <a:pt x="102" y="1"/>
                    <a:pt x="95" y="2"/>
                    <a:pt x="87" y="7"/>
                  </a:cubicBezTo>
                  <a:cubicBezTo>
                    <a:pt x="73" y="7"/>
                    <a:pt x="73" y="35"/>
                    <a:pt x="73" y="50"/>
                  </a:cubicBezTo>
                  <a:lnTo>
                    <a:pt x="289" y="555"/>
                  </a:lnTo>
                  <a:lnTo>
                    <a:pt x="15" y="773"/>
                  </a:lnTo>
                  <a:cubicBezTo>
                    <a:pt x="0" y="787"/>
                    <a:pt x="0" y="816"/>
                    <a:pt x="15" y="831"/>
                  </a:cubicBezTo>
                  <a:cubicBezTo>
                    <a:pt x="15" y="831"/>
                    <a:pt x="29" y="844"/>
                    <a:pt x="44" y="844"/>
                  </a:cubicBezTo>
                  <a:cubicBezTo>
                    <a:pt x="44" y="844"/>
                    <a:pt x="58" y="844"/>
                    <a:pt x="58" y="831"/>
                  </a:cubicBezTo>
                  <a:lnTo>
                    <a:pt x="362" y="599"/>
                  </a:lnTo>
                  <a:cubicBezTo>
                    <a:pt x="376" y="584"/>
                    <a:pt x="376" y="571"/>
                    <a:pt x="376" y="555"/>
                  </a:cubicBezTo>
                  <a:lnTo>
                    <a:pt x="145" y="22"/>
                  </a:lnTo>
                  <a:cubicBezTo>
                    <a:pt x="135" y="11"/>
                    <a:pt x="124" y="1"/>
                    <a:pt x="10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8" name="Google Shape;390;p30">
              <a:extLst>
                <a:ext uri="{FF2B5EF4-FFF2-40B4-BE49-F238E27FC236}">
                  <a16:creationId xmlns:a16="http://schemas.microsoft.com/office/drawing/2014/main" id="{6BC89008-3AFB-AFA7-556E-8770D086A145}"/>
                </a:ext>
              </a:extLst>
            </p:cNvPr>
            <p:cNvSpPr/>
            <p:nvPr/>
          </p:nvSpPr>
          <p:spPr>
            <a:xfrm>
              <a:off x="1014300" y="2302075"/>
              <a:ext cx="33275" cy="21775"/>
            </a:xfrm>
            <a:custGeom>
              <a:avLst/>
              <a:gdLst/>
              <a:ahLst/>
              <a:cxnLst/>
              <a:rect l="l" t="t" r="r" b="b"/>
              <a:pathLst>
                <a:path w="1331" h="871" extrusionOk="0">
                  <a:moveTo>
                    <a:pt x="500" y="1"/>
                  </a:moveTo>
                  <a:cubicBezTo>
                    <a:pt x="169" y="1"/>
                    <a:pt x="101" y="247"/>
                    <a:pt x="101" y="247"/>
                  </a:cubicBezTo>
                  <a:cubicBezTo>
                    <a:pt x="101" y="247"/>
                    <a:pt x="1" y="609"/>
                    <a:pt x="390" y="680"/>
                  </a:cubicBezTo>
                  <a:cubicBezTo>
                    <a:pt x="679" y="738"/>
                    <a:pt x="853" y="767"/>
                    <a:pt x="1026" y="854"/>
                  </a:cubicBezTo>
                  <a:cubicBezTo>
                    <a:pt x="1049" y="865"/>
                    <a:pt x="1074" y="871"/>
                    <a:pt x="1098" y="871"/>
                  </a:cubicBezTo>
                  <a:cubicBezTo>
                    <a:pt x="1168" y="871"/>
                    <a:pt x="1240" y="827"/>
                    <a:pt x="1272" y="753"/>
                  </a:cubicBezTo>
                  <a:cubicBezTo>
                    <a:pt x="1315" y="680"/>
                    <a:pt x="1330" y="580"/>
                    <a:pt x="1286" y="493"/>
                  </a:cubicBezTo>
                  <a:cubicBezTo>
                    <a:pt x="1186" y="334"/>
                    <a:pt x="997" y="89"/>
                    <a:pt x="650" y="16"/>
                  </a:cubicBezTo>
                  <a:cubicBezTo>
                    <a:pt x="595" y="5"/>
                    <a:pt x="545" y="1"/>
                    <a:pt x="50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9" name="Google Shape;391;p30">
              <a:extLst>
                <a:ext uri="{FF2B5EF4-FFF2-40B4-BE49-F238E27FC236}">
                  <a16:creationId xmlns:a16="http://schemas.microsoft.com/office/drawing/2014/main" id="{B92EC715-BB45-4EA7-DF3E-D685FA24F7B9}"/>
                </a:ext>
              </a:extLst>
            </p:cNvPr>
            <p:cNvSpPr/>
            <p:nvPr/>
          </p:nvSpPr>
          <p:spPr>
            <a:xfrm>
              <a:off x="937025" y="2301350"/>
              <a:ext cx="52025" cy="25025"/>
            </a:xfrm>
            <a:custGeom>
              <a:avLst/>
              <a:gdLst/>
              <a:ahLst/>
              <a:cxnLst/>
              <a:rect l="l" t="t" r="r" b="b"/>
              <a:pathLst>
                <a:path w="2081" h="1001" extrusionOk="0">
                  <a:moveTo>
                    <a:pt x="1420" y="1"/>
                  </a:moveTo>
                  <a:cubicBezTo>
                    <a:pt x="1359" y="1"/>
                    <a:pt x="1290" y="5"/>
                    <a:pt x="1214" y="16"/>
                  </a:cubicBezTo>
                  <a:cubicBezTo>
                    <a:pt x="708" y="89"/>
                    <a:pt x="202" y="464"/>
                    <a:pt x="72" y="623"/>
                  </a:cubicBezTo>
                  <a:cubicBezTo>
                    <a:pt x="0" y="709"/>
                    <a:pt x="0" y="811"/>
                    <a:pt x="58" y="883"/>
                  </a:cubicBezTo>
                  <a:cubicBezTo>
                    <a:pt x="111" y="958"/>
                    <a:pt x="204" y="1001"/>
                    <a:pt x="301" y="1001"/>
                  </a:cubicBezTo>
                  <a:cubicBezTo>
                    <a:pt x="336" y="1001"/>
                    <a:pt x="371" y="996"/>
                    <a:pt x="405" y="984"/>
                  </a:cubicBezTo>
                  <a:cubicBezTo>
                    <a:pt x="636" y="898"/>
                    <a:pt x="1127" y="738"/>
                    <a:pt x="1532" y="680"/>
                  </a:cubicBezTo>
                  <a:cubicBezTo>
                    <a:pt x="2081" y="609"/>
                    <a:pt x="1950" y="247"/>
                    <a:pt x="1950" y="247"/>
                  </a:cubicBezTo>
                  <a:cubicBezTo>
                    <a:pt x="1950" y="247"/>
                    <a:pt x="1872" y="1"/>
                    <a:pt x="142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0" name="Google Shape;392;p30">
              <a:extLst>
                <a:ext uri="{FF2B5EF4-FFF2-40B4-BE49-F238E27FC236}">
                  <a16:creationId xmlns:a16="http://schemas.microsoft.com/office/drawing/2014/main" id="{ECACAFCE-AC58-D3CB-2133-7BDFFE4913B9}"/>
                </a:ext>
              </a:extLst>
            </p:cNvPr>
            <p:cNvSpPr/>
            <p:nvPr/>
          </p:nvSpPr>
          <p:spPr>
            <a:xfrm>
              <a:off x="949650" y="2337950"/>
              <a:ext cx="38675" cy="20175"/>
            </a:xfrm>
            <a:custGeom>
              <a:avLst/>
              <a:gdLst/>
              <a:ahLst/>
              <a:cxnLst/>
              <a:rect l="l" t="t" r="r" b="b"/>
              <a:pathLst>
                <a:path w="1547" h="807" extrusionOk="0">
                  <a:moveTo>
                    <a:pt x="826" y="1"/>
                  </a:moveTo>
                  <a:cubicBezTo>
                    <a:pt x="615" y="1"/>
                    <a:pt x="344" y="69"/>
                    <a:pt x="0" y="257"/>
                  </a:cubicBezTo>
                  <a:cubicBezTo>
                    <a:pt x="0" y="257"/>
                    <a:pt x="279" y="807"/>
                    <a:pt x="831" y="807"/>
                  </a:cubicBezTo>
                  <a:cubicBezTo>
                    <a:pt x="1033" y="807"/>
                    <a:pt x="1272" y="733"/>
                    <a:pt x="1547" y="532"/>
                  </a:cubicBezTo>
                  <a:cubicBezTo>
                    <a:pt x="1547" y="532"/>
                    <a:pt x="1414" y="1"/>
                    <a:pt x="82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1" name="Google Shape;393;p30">
              <a:extLst>
                <a:ext uri="{FF2B5EF4-FFF2-40B4-BE49-F238E27FC236}">
                  <a16:creationId xmlns:a16="http://schemas.microsoft.com/office/drawing/2014/main" id="{945ED679-8E74-48D8-001C-4E3682EC4BF7}"/>
                </a:ext>
              </a:extLst>
            </p:cNvPr>
            <p:cNvSpPr/>
            <p:nvPr/>
          </p:nvSpPr>
          <p:spPr>
            <a:xfrm>
              <a:off x="959025" y="2337425"/>
              <a:ext cx="23875" cy="23300"/>
            </a:xfrm>
            <a:custGeom>
              <a:avLst/>
              <a:gdLst/>
              <a:ahLst/>
              <a:cxnLst/>
              <a:rect l="l" t="t" r="r" b="b"/>
              <a:pathLst>
                <a:path w="955" h="932" extrusionOk="0">
                  <a:moveTo>
                    <a:pt x="470" y="1"/>
                  </a:moveTo>
                  <a:cubicBezTo>
                    <a:pt x="454" y="1"/>
                    <a:pt x="437" y="2"/>
                    <a:pt x="420" y="4"/>
                  </a:cubicBezTo>
                  <a:cubicBezTo>
                    <a:pt x="174" y="33"/>
                    <a:pt x="1" y="264"/>
                    <a:pt x="30" y="524"/>
                  </a:cubicBezTo>
                  <a:cubicBezTo>
                    <a:pt x="57" y="752"/>
                    <a:pt x="259" y="931"/>
                    <a:pt x="486" y="931"/>
                  </a:cubicBezTo>
                  <a:cubicBezTo>
                    <a:pt x="503" y="931"/>
                    <a:pt x="519" y="930"/>
                    <a:pt x="536" y="928"/>
                  </a:cubicBezTo>
                  <a:cubicBezTo>
                    <a:pt x="781" y="899"/>
                    <a:pt x="954" y="668"/>
                    <a:pt x="926" y="422"/>
                  </a:cubicBezTo>
                  <a:cubicBezTo>
                    <a:pt x="899" y="180"/>
                    <a:pt x="696" y="1"/>
                    <a:pt x="47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2" name="Google Shape;394;p30">
              <a:extLst>
                <a:ext uri="{FF2B5EF4-FFF2-40B4-BE49-F238E27FC236}">
                  <a16:creationId xmlns:a16="http://schemas.microsoft.com/office/drawing/2014/main" id="{B92976ED-4302-5C7C-BACE-CA8D5E199535}"/>
                </a:ext>
              </a:extLst>
            </p:cNvPr>
            <p:cNvSpPr/>
            <p:nvPr/>
          </p:nvSpPr>
          <p:spPr>
            <a:xfrm>
              <a:off x="1015025" y="2337650"/>
              <a:ext cx="27475" cy="19275"/>
            </a:xfrm>
            <a:custGeom>
              <a:avLst/>
              <a:gdLst/>
              <a:ahLst/>
              <a:cxnLst/>
              <a:rect l="l" t="t" r="r" b="b"/>
              <a:pathLst>
                <a:path w="1099" h="771" extrusionOk="0">
                  <a:moveTo>
                    <a:pt x="618" y="1"/>
                  </a:moveTo>
                  <a:cubicBezTo>
                    <a:pt x="216" y="1"/>
                    <a:pt x="1" y="544"/>
                    <a:pt x="1" y="544"/>
                  </a:cubicBezTo>
                  <a:cubicBezTo>
                    <a:pt x="210" y="709"/>
                    <a:pt x="384" y="770"/>
                    <a:pt x="526" y="770"/>
                  </a:cubicBezTo>
                  <a:cubicBezTo>
                    <a:pt x="946" y="770"/>
                    <a:pt x="1099" y="240"/>
                    <a:pt x="1099" y="240"/>
                  </a:cubicBezTo>
                  <a:cubicBezTo>
                    <a:pt x="917" y="66"/>
                    <a:pt x="756" y="1"/>
                    <a:pt x="61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3" name="Google Shape;395;p30">
              <a:extLst>
                <a:ext uri="{FF2B5EF4-FFF2-40B4-BE49-F238E27FC236}">
                  <a16:creationId xmlns:a16="http://schemas.microsoft.com/office/drawing/2014/main" id="{B21139A9-C5E2-B0E1-7C08-398C9EA82E32}"/>
                </a:ext>
              </a:extLst>
            </p:cNvPr>
            <p:cNvSpPr/>
            <p:nvPr/>
          </p:nvSpPr>
          <p:spPr>
            <a:xfrm>
              <a:off x="1020425" y="2337050"/>
              <a:ext cx="18825" cy="21500"/>
            </a:xfrm>
            <a:custGeom>
              <a:avLst/>
              <a:gdLst/>
              <a:ahLst/>
              <a:cxnLst/>
              <a:rect l="l" t="t" r="r" b="b"/>
              <a:pathLst>
                <a:path w="753" h="860" extrusionOk="0">
                  <a:moveTo>
                    <a:pt x="405" y="0"/>
                  </a:moveTo>
                  <a:cubicBezTo>
                    <a:pt x="235" y="0"/>
                    <a:pt x="84" y="152"/>
                    <a:pt x="45" y="365"/>
                  </a:cubicBezTo>
                  <a:cubicBezTo>
                    <a:pt x="1" y="610"/>
                    <a:pt x="117" y="813"/>
                    <a:pt x="305" y="857"/>
                  </a:cubicBezTo>
                  <a:cubicBezTo>
                    <a:pt x="319" y="859"/>
                    <a:pt x="332" y="860"/>
                    <a:pt x="346" y="860"/>
                  </a:cubicBezTo>
                  <a:cubicBezTo>
                    <a:pt x="517" y="860"/>
                    <a:pt x="669" y="695"/>
                    <a:pt x="709" y="481"/>
                  </a:cubicBezTo>
                  <a:cubicBezTo>
                    <a:pt x="752" y="250"/>
                    <a:pt x="637" y="33"/>
                    <a:pt x="449" y="4"/>
                  </a:cubicBezTo>
                  <a:cubicBezTo>
                    <a:pt x="435" y="1"/>
                    <a:pt x="420" y="0"/>
                    <a:pt x="40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4" name="Google Shape;396;p30">
              <a:extLst>
                <a:ext uri="{FF2B5EF4-FFF2-40B4-BE49-F238E27FC236}">
                  <a16:creationId xmlns:a16="http://schemas.microsoft.com/office/drawing/2014/main" id="{EC379C8B-86EB-125A-9127-AC971D7E2A10}"/>
                </a:ext>
              </a:extLst>
            </p:cNvPr>
            <p:cNvSpPr/>
            <p:nvPr/>
          </p:nvSpPr>
          <p:spPr>
            <a:xfrm>
              <a:off x="979250" y="2387075"/>
              <a:ext cx="32550" cy="8600"/>
            </a:xfrm>
            <a:custGeom>
              <a:avLst/>
              <a:gdLst/>
              <a:ahLst/>
              <a:cxnLst/>
              <a:rect l="l" t="t" r="r" b="b"/>
              <a:pathLst>
                <a:path w="1302" h="344" extrusionOk="0">
                  <a:moveTo>
                    <a:pt x="44" y="0"/>
                  </a:moveTo>
                  <a:cubicBezTo>
                    <a:pt x="34" y="0"/>
                    <a:pt x="23" y="4"/>
                    <a:pt x="16" y="11"/>
                  </a:cubicBezTo>
                  <a:cubicBezTo>
                    <a:pt x="1" y="25"/>
                    <a:pt x="1" y="40"/>
                    <a:pt x="16" y="54"/>
                  </a:cubicBezTo>
                  <a:cubicBezTo>
                    <a:pt x="16" y="54"/>
                    <a:pt x="305" y="343"/>
                    <a:pt x="781" y="343"/>
                  </a:cubicBezTo>
                  <a:cubicBezTo>
                    <a:pt x="926" y="343"/>
                    <a:pt x="1099" y="314"/>
                    <a:pt x="1272" y="256"/>
                  </a:cubicBezTo>
                  <a:cubicBezTo>
                    <a:pt x="1287" y="243"/>
                    <a:pt x="1301" y="228"/>
                    <a:pt x="1287" y="214"/>
                  </a:cubicBezTo>
                  <a:cubicBezTo>
                    <a:pt x="1287" y="185"/>
                    <a:pt x="1272" y="185"/>
                    <a:pt x="1243" y="185"/>
                  </a:cubicBezTo>
                  <a:cubicBezTo>
                    <a:pt x="1070" y="246"/>
                    <a:pt x="914" y="270"/>
                    <a:pt x="777" y="270"/>
                  </a:cubicBezTo>
                  <a:cubicBezTo>
                    <a:pt x="332" y="270"/>
                    <a:pt x="84" y="22"/>
                    <a:pt x="74" y="11"/>
                  </a:cubicBezTo>
                  <a:cubicBezTo>
                    <a:pt x="66" y="4"/>
                    <a:pt x="55" y="0"/>
                    <a:pt x="4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5" name="Google Shape;397;p30">
              <a:extLst>
                <a:ext uri="{FF2B5EF4-FFF2-40B4-BE49-F238E27FC236}">
                  <a16:creationId xmlns:a16="http://schemas.microsoft.com/office/drawing/2014/main" id="{93FD4ED0-A967-60E3-91BE-FBFCE721B24B}"/>
                </a:ext>
              </a:extLst>
            </p:cNvPr>
            <p:cNvSpPr/>
            <p:nvPr/>
          </p:nvSpPr>
          <p:spPr>
            <a:xfrm>
              <a:off x="2283500" y="3764500"/>
              <a:ext cx="487975" cy="61800"/>
            </a:xfrm>
            <a:custGeom>
              <a:avLst/>
              <a:gdLst/>
              <a:ahLst/>
              <a:cxnLst/>
              <a:rect l="l" t="t" r="r" b="b"/>
              <a:pathLst>
                <a:path w="19519" h="2472" extrusionOk="0">
                  <a:moveTo>
                    <a:pt x="1" y="1"/>
                  </a:moveTo>
                  <a:lnTo>
                    <a:pt x="1" y="2472"/>
                  </a:lnTo>
                  <a:lnTo>
                    <a:pt x="19519" y="2472"/>
                  </a:lnTo>
                  <a:lnTo>
                    <a:pt x="1951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6" name="Google Shape;398;p30">
              <a:extLst>
                <a:ext uri="{FF2B5EF4-FFF2-40B4-BE49-F238E27FC236}">
                  <a16:creationId xmlns:a16="http://schemas.microsoft.com/office/drawing/2014/main" id="{8AF063E7-2090-1448-3548-7DF63011EB9C}"/>
                </a:ext>
              </a:extLst>
            </p:cNvPr>
            <p:cNvSpPr/>
            <p:nvPr/>
          </p:nvSpPr>
          <p:spPr>
            <a:xfrm>
              <a:off x="2334075" y="3764500"/>
              <a:ext cx="92825" cy="61800"/>
            </a:xfrm>
            <a:custGeom>
              <a:avLst/>
              <a:gdLst/>
              <a:ahLst/>
              <a:cxnLst/>
              <a:rect l="l" t="t" r="r" b="b"/>
              <a:pathLst>
                <a:path w="3713" h="2472" extrusionOk="0">
                  <a:moveTo>
                    <a:pt x="1" y="1"/>
                  </a:moveTo>
                  <a:lnTo>
                    <a:pt x="1" y="2472"/>
                  </a:lnTo>
                  <a:lnTo>
                    <a:pt x="3713" y="2472"/>
                  </a:lnTo>
                  <a:lnTo>
                    <a:pt x="3713"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7" name="Google Shape;399;p30">
              <a:extLst>
                <a:ext uri="{FF2B5EF4-FFF2-40B4-BE49-F238E27FC236}">
                  <a16:creationId xmlns:a16="http://schemas.microsoft.com/office/drawing/2014/main" id="{D05C0C0D-1165-456C-9CD7-94B416262758}"/>
                </a:ext>
              </a:extLst>
            </p:cNvPr>
            <p:cNvSpPr/>
            <p:nvPr/>
          </p:nvSpPr>
          <p:spPr>
            <a:xfrm>
              <a:off x="2645425" y="3764500"/>
              <a:ext cx="67925" cy="61800"/>
            </a:xfrm>
            <a:custGeom>
              <a:avLst/>
              <a:gdLst/>
              <a:ahLst/>
              <a:cxnLst/>
              <a:rect l="l" t="t" r="r" b="b"/>
              <a:pathLst>
                <a:path w="2717" h="2472" extrusionOk="0">
                  <a:moveTo>
                    <a:pt x="0" y="1"/>
                  </a:moveTo>
                  <a:lnTo>
                    <a:pt x="0" y="2472"/>
                  </a:lnTo>
                  <a:lnTo>
                    <a:pt x="2716" y="2472"/>
                  </a:lnTo>
                  <a:lnTo>
                    <a:pt x="27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8" name="Google Shape;400;p30">
              <a:extLst>
                <a:ext uri="{FF2B5EF4-FFF2-40B4-BE49-F238E27FC236}">
                  <a16:creationId xmlns:a16="http://schemas.microsoft.com/office/drawing/2014/main" id="{E4E0E208-E012-F7AF-F40A-CAE080BB4079}"/>
                </a:ext>
              </a:extLst>
            </p:cNvPr>
            <p:cNvSpPr/>
            <p:nvPr/>
          </p:nvSpPr>
          <p:spPr>
            <a:xfrm>
              <a:off x="2283500" y="3640650"/>
              <a:ext cx="487975" cy="61750"/>
            </a:xfrm>
            <a:custGeom>
              <a:avLst/>
              <a:gdLst/>
              <a:ahLst/>
              <a:cxnLst/>
              <a:rect l="l" t="t" r="r" b="b"/>
              <a:pathLst>
                <a:path w="19519" h="2470" extrusionOk="0">
                  <a:moveTo>
                    <a:pt x="1" y="0"/>
                  </a:moveTo>
                  <a:lnTo>
                    <a:pt x="1" y="2470"/>
                  </a:lnTo>
                  <a:lnTo>
                    <a:pt x="19519" y="2470"/>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9" name="Google Shape;401;p30">
              <a:extLst>
                <a:ext uri="{FF2B5EF4-FFF2-40B4-BE49-F238E27FC236}">
                  <a16:creationId xmlns:a16="http://schemas.microsoft.com/office/drawing/2014/main" id="{68CE3773-997D-359D-A1A9-B69049F04367}"/>
                </a:ext>
              </a:extLst>
            </p:cNvPr>
            <p:cNvSpPr/>
            <p:nvPr/>
          </p:nvSpPr>
          <p:spPr>
            <a:xfrm>
              <a:off x="2334075" y="3640650"/>
              <a:ext cx="92825" cy="61750"/>
            </a:xfrm>
            <a:custGeom>
              <a:avLst/>
              <a:gdLst/>
              <a:ahLst/>
              <a:cxnLst/>
              <a:rect l="l" t="t" r="r" b="b"/>
              <a:pathLst>
                <a:path w="3713" h="2470" extrusionOk="0">
                  <a:moveTo>
                    <a:pt x="1" y="0"/>
                  </a:moveTo>
                  <a:lnTo>
                    <a:pt x="1" y="2470"/>
                  </a:lnTo>
                  <a:lnTo>
                    <a:pt x="3713" y="2470"/>
                  </a:lnTo>
                  <a:lnTo>
                    <a:pt x="371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0" name="Google Shape;402;p30">
              <a:extLst>
                <a:ext uri="{FF2B5EF4-FFF2-40B4-BE49-F238E27FC236}">
                  <a16:creationId xmlns:a16="http://schemas.microsoft.com/office/drawing/2014/main" id="{7E90F43E-0423-41E2-FF9D-E84DBBD7BA97}"/>
                </a:ext>
              </a:extLst>
            </p:cNvPr>
            <p:cNvSpPr/>
            <p:nvPr/>
          </p:nvSpPr>
          <p:spPr>
            <a:xfrm>
              <a:off x="2645425" y="3640650"/>
              <a:ext cx="67925" cy="61750"/>
            </a:xfrm>
            <a:custGeom>
              <a:avLst/>
              <a:gdLst/>
              <a:ahLst/>
              <a:cxnLst/>
              <a:rect l="l" t="t" r="r" b="b"/>
              <a:pathLst>
                <a:path w="2717" h="2470" extrusionOk="0">
                  <a:moveTo>
                    <a:pt x="0" y="0"/>
                  </a:moveTo>
                  <a:lnTo>
                    <a:pt x="0" y="2470"/>
                  </a:lnTo>
                  <a:lnTo>
                    <a:pt x="2716" y="2470"/>
                  </a:lnTo>
                  <a:lnTo>
                    <a:pt x="2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1" name="Google Shape;403;p30">
              <a:extLst>
                <a:ext uri="{FF2B5EF4-FFF2-40B4-BE49-F238E27FC236}">
                  <a16:creationId xmlns:a16="http://schemas.microsoft.com/office/drawing/2014/main" id="{5464EF9B-3029-6E3D-4B82-0CB94F6BB1B0}"/>
                </a:ext>
              </a:extLst>
            </p:cNvPr>
            <p:cNvSpPr/>
            <p:nvPr/>
          </p:nvSpPr>
          <p:spPr>
            <a:xfrm>
              <a:off x="2283500" y="3455000"/>
              <a:ext cx="487975" cy="61775"/>
            </a:xfrm>
            <a:custGeom>
              <a:avLst/>
              <a:gdLst/>
              <a:ahLst/>
              <a:cxnLst/>
              <a:rect l="l" t="t" r="r" b="b"/>
              <a:pathLst>
                <a:path w="19519" h="2471" extrusionOk="0">
                  <a:moveTo>
                    <a:pt x="1" y="0"/>
                  </a:moveTo>
                  <a:lnTo>
                    <a:pt x="1" y="2470"/>
                  </a:lnTo>
                  <a:lnTo>
                    <a:pt x="19519" y="2470"/>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2" name="Google Shape;404;p30">
              <a:extLst>
                <a:ext uri="{FF2B5EF4-FFF2-40B4-BE49-F238E27FC236}">
                  <a16:creationId xmlns:a16="http://schemas.microsoft.com/office/drawing/2014/main" id="{C1B6C162-1904-89AB-4FD0-B5A5521B60C0}"/>
                </a:ext>
              </a:extLst>
            </p:cNvPr>
            <p:cNvSpPr/>
            <p:nvPr/>
          </p:nvSpPr>
          <p:spPr>
            <a:xfrm>
              <a:off x="2334075" y="3455000"/>
              <a:ext cx="92825" cy="61775"/>
            </a:xfrm>
            <a:custGeom>
              <a:avLst/>
              <a:gdLst/>
              <a:ahLst/>
              <a:cxnLst/>
              <a:rect l="l" t="t" r="r" b="b"/>
              <a:pathLst>
                <a:path w="3713" h="2471" extrusionOk="0">
                  <a:moveTo>
                    <a:pt x="1" y="0"/>
                  </a:moveTo>
                  <a:lnTo>
                    <a:pt x="1" y="2470"/>
                  </a:lnTo>
                  <a:lnTo>
                    <a:pt x="3713" y="2470"/>
                  </a:lnTo>
                  <a:lnTo>
                    <a:pt x="371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3" name="Google Shape;405;p30">
              <a:extLst>
                <a:ext uri="{FF2B5EF4-FFF2-40B4-BE49-F238E27FC236}">
                  <a16:creationId xmlns:a16="http://schemas.microsoft.com/office/drawing/2014/main" id="{E79976AB-2BC2-F7C9-F574-60E46EB4AC1F}"/>
                </a:ext>
              </a:extLst>
            </p:cNvPr>
            <p:cNvSpPr/>
            <p:nvPr/>
          </p:nvSpPr>
          <p:spPr>
            <a:xfrm>
              <a:off x="2645425" y="3455000"/>
              <a:ext cx="67925" cy="61775"/>
            </a:xfrm>
            <a:custGeom>
              <a:avLst/>
              <a:gdLst/>
              <a:ahLst/>
              <a:cxnLst/>
              <a:rect l="l" t="t" r="r" b="b"/>
              <a:pathLst>
                <a:path w="2717" h="2471" extrusionOk="0">
                  <a:moveTo>
                    <a:pt x="0" y="0"/>
                  </a:moveTo>
                  <a:lnTo>
                    <a:pt x="0" y="2470"/>
                  </a:lnTo>
                  <a:lnTo>
                    <a:pt x="2716" y="2470"/>
                  </a:lnTo>
                  <a:lnTo>
                    <a:pt x="27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4" name="Google Shape;406;p30">
              <a:extLst>
                <a:ext uri="{FF2B5EF4-FFF2-40B4-BE49-F238E27FC236}">
                  <a16:creationId xmlns:a16="http://schemas.microsoft.com/office/drawing/2014/main" id="{94DF7DB6-354E-3570-0389-9A1F55870C75}"/>
                </a:ext>
              </a:extLst>
            </p:cNvPr>
            <p:cNvSpPr/>
            <p:nvPr/>
          </p:nvSpPr>
          <p:spPr>
            <a:xfrm>
              <a:off x="2341650" y="3826275"/>
              <a:ext cx="488000" cy="62150"/>
            </a:xfrm>
            <a:custGeom>
              <a:avLst/>
              <a:gdLst/>
              <a:ahLst/>
              <a:cxnLst/>
              <a:rect l="l" t="t" r="r" b="b"/>
              <a:pathLst>
                <a:path w="19520" h="2486" extrusionOk="0">
                  <a:moveTo>
                    <a:pt x="0" y="1"/>
                  </a:moveTo>
                  <a:lnTo>
                    <a:pt x="0" y="2486"/>
                  </a:lnTo>
                  <a:lnTo>
                    <a:pt x="19519" y="2486"/>
                  </a:lnTo>
                  <a:lnTo>
                    <a:pt x="1951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5" name="Google Shape;407;p30">
              <a:extLst>
                <a:ext uri="{FF2B5EF4-FFF2-40B4-BE49-F238E27FC236}">
                  <a16:creationId xmlns:a16="http://schemas.microsoft.com/office/drawing/2014/main" id="{7FF3C70F-9139-4987-E744-C7FDD72B95CD}"/>
                </a:ext>
              </a:extLst>
            </p:cNvPr>
            <p:cNvSpPr/>
            <p:nvPr/>
          </p:nvSpPr>
          <p:spPr>
            <a:xfrm>
              <a:off x="2392200" y="3826275"/>
              <a:ext cx="92875" cy="62150"/>
            </a:xfrm>
            <a:custGeom>
              <a:avLst/>
              <a:gdLst/>
              <a:ahLst/>
              <a:cxnLst/>
              <a:rect l="l" t="t" r="r" b="b"/>
              <a:pathLst>
                <a:path w="3715" h="2486" extrusionOk="0">
                  <a:moveTo>
                    <a:pt x="1" y="1"/>
                  </a:moveTo>
                  <a:lnTo>
                    <a:pt x="1" y="2486"/>
                  </a:lnTo>
                  <a:lnTo>
                    <a:pt x="3715" y="2486"/>
                  </a:lnTo>
                  <a:lnTo>
                    <a:pt x="37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6" name="Google Shape;408;p30">
              <a:extLst>
                <a:ext uri="{FF2B5EF4-FFF2-40B4-BE49-F238E27FC236}">
                  <a16:creationId xmlns:a16="http://schemas.microsoft.com/office/drawing/2014/main" id="{AC7EEBCE-4452-A1C3-FCAA-45021D8F8FA9}"/>
                </a:ext>
              </a:extLst>
            </p:cNvPr>
            <p:cNvSpPr/>
            <p:nvPr/>
          </p:nvSpPr>
          <p:spPr>
            <a:xfrm>
              <a:off x="2703550" y="3826275"/>
              <a:ext cx="67925" cy="62150"/>
            </a:xfrm>
            <a:custGeom>
              <a:avLst/>
              <a:gdLst/>
              <a:ahLst/>
              <a:cxnLst/>
              <a:rect l="l" t="t" r="r" b="b"/>
              <a:pathLst>
                <a:path w="2717" h="2486" extrusionOk="0">
                  <a:moveTo>
                    <a:pt x="1" y="1"/>
                  </a:moveTo>
                  <a:lnTo>
                    <a:pt x="1" y="2486"/>
                  </a:lnTo>
                  <a:lnTo>
                    <a:pt x="2717" y="2486"/>
                  </a:lnTo>
                  <a:lnTo>
                    <a:pt x="27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7" name="Google Shape;409;p30">
              <a:extLst>
                <a:ext uri="{FF2B5EF4-FFF2-40B4-BE49-F238E27FC236}">
                  <a16:creationId xmlns:a16="http://schemas.microsoft.com/office/drawing/2014/main" id="{07E41EBD-409F-5F5E-4432-9DCD3FDBCC57}"/>
                </a:ext>
              </a:extLst>
            </p:cNvPr>
            <p:cNvSpPr/>
            <p:nvPr/>
          </p:nvSpPr>
          <p:spPr>
            <a:xfrm>
              <a:off x="2341650" y="3578525"/>
              <a:ext cx="488000" cy="62150"/>
            </a:xfrm>
            <a:custGeom>
              <a:avLst/>
              <a:gdLst/>
              <a:ahLst/>
              <a:cxnLst/>
              <a:rect l="l" t="t" r="r" b="b"/>
              <a:pathLst>
                <a:path w="19520" h="2486" extrusionOk="0">
                  <a:moveTo>
                    <a:pt x="0" y="0"/>
                  </a:moveTo>
                  <a:lnTo>
                    <a:pt x="0" y="2485"/>
                  </a:lnTo>
                  <a:lnTo>
                    <a:pt x="19519" y="2485"/>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8" name="Google Shape;410;p30">
              <a:extLst>
                <a:ext uri="{FF2B5EF4-FFF2-40B4-BE49-F238E27FC236}">
                  <a16:creationId xmlns:a16="http://schemas.microsoft.com/office/drawing/2014/main" id="{BFEFEDE5-E620-0711-D395-424A08683E07}"/>
                </a:ext>
              </a:extLst>
            </p:cNvPr>
            <p:cNvSpPr/>
            <p:nvPr/>
          </p:nvSpPr>
          <p:spPr>
            <a:xfrm>
              <a:off x="2392200" y="3578525"/>
              <a:ext cx="92875" cy="62150"/>
            </a:xfrm>
            <a:custGeom>
              <a:avLst/>
              <a:gdLst/>
              <a:ahLst/>
              <a:cxnLst/>
              <a:rect l="l" t="t" r="r" b="b"/>
              <a:pathLst>
                <a:path w="3715" h="2486" extrusionOk="0">
                  <a:moveTo>
                    <a:pt x="1" y="0"/>
                  </a:moveTo>
                  <a:lnTo>
                    <a:pt x="1" y="2485"/>
                  </a:lnTo>
                  <a:lnTo>
                    <a:pt x="3715" y="2485"/>
                  </a:lnTo>
                  <a:lnTo>
                    <a:pt x="37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9" name="Google Shape;411;p30">
              <a:extLst>
                <a:ext uri="{FF2B5EF4-FFF2-40B4-BE49-F238E27FC236}">
                  <a16:creationId xmlns:a16="http://schemas.microsoft.com/office/drawing/2014/main" id="{1E970F82-E04D-DF15-BF91-666CA5DA862A}"/>
                </a:ext>
              </a:extLst>
            </p:cNvPr>
            <p:cNvSpPr/>
            <p:nvPr/>
          </p:nvSpPr>
          <p:spPr>
            <a:xfrm>
              <a:off x="2703550" y="3578525"/>
              <a:ext cx="67925" cy="62150"/>
            </a:xfrm>
            <a:custGeom>
              <a:avLst/>
              <a:gdLst/>
              <a:ahLst/>
              <a:cxnLst/>
              <a:rect l="l" t="t" r="r" b="b"/>
              <a:pathLst>
                <a:path w="2717" h="2486" extrusionOk="0">
                  <a:moveTo>
                    <a:pt x="1" y="0"/>
                  </a:moveTo>
                  <a:lnTo>
                    <a:pt x="1" y="2485"/>
                  </a:lnTo>
                  <a:lnTo>
                    <a:pt x="2717" y="2485"/>
                  </a:lnTo>
                  <a:lnTo>
                    <a:pt x="27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0" name="Google Shape;412;p30">
              <a:extLst>
                <a:ext uri="{FF2B5EF4-FFF2-40B4-BE49-F238E27FC236}">
                  <a16:creationId xmlns:a16="http://schemas.microsoft.com/office/drawing/2014/main" id="{24A17A0E-289A-0547-618D-AE2038049AF1}"/>
                </a:ext>
              </a:extLst>
            </p:cNvPr>
            <p:cNvSpPr/>
            <p:nvPr/>
          </p:nvSpPr>
          <p:spPr>
            <a:xfrm>
              <a:off x="2341650" y="3516750"/>
              <a:ext cx="488000" cy="61800"/>
            </a:xfrm>
            <a:custGeom>
              <a:avLst/>
              <a:gdLst/>
              <a:ahLst/>
              <a:cxnLst/>
              <a:rect l="l" t="t" r="r" b="b"/>
              <a:pathLst>
                <a:path w="19520" h="2472" extrusionOk="0">
                  <a:moveTo>
                    <a:pt x="0" y="0"/>
                  </a:moveTo>
                  <a:lnTo>
                    <a:pt x="0" y="2471"/>
                  </a:lnTo>
                  <a:lnTo>
                    <a:pt x="19519" y="2471"/>
                  </a:lnTo>
                  <a:lnTo>
                    <a:pt x="1951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1" name="Google Shape;413;p30">
              <a:extLst>
                <a:ext uri="{FF2B5EF4-FFF2-40B4-BE49-F238E27FC236}">
                  <a16:creationId xmlns:a16="http://schemas.microsoft.com/office/drawing/2014/main" id="{75AF087A-391A-4EF7-EADE-A0E752F88E0F}"/>
                </a:ext>
              </a:extLst>
            </p:cNvPr>
            <p:cNvSpPr/>
            <p:nvPr/>
          </p:nvSpPr>
          <p:spPr>
            <a:xfrm>
              <a:off x="2392200" y="3516750"/>
              <a:ext cx="92875" cy="61800"/>
            </a:xfrm>
            <a:custGeom>
              <a:avLst/>
              <a:gdLst/>
              <a:ahLst/>
              <a:cxnLst/>
              <a:rect l="l" t="t" r="r" b="b"/>
              <a:pathLst>
                <a:path w="3715" h="2472" extrusionOk="0">
                  <a:moveTo>
                    <a:pt x="1" y="0"/>
                  </a:moveTo>
                  <a:lnTo>
                    <a:pt x="1" y="2471"/>
                  </a:lnTo>
                  <a:lnTo>
                    <a:pt x="3715" y="2471"/>
                  </a:lnTo>
                  <a:lnTo>
                    <a:pt x="37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2" name="Google Shape;414;p30">
              <a:extLst>
                <a:ext uri="{FF2B5EF4-FFF2-40B4-BE49-F238E27FC236}">
                  <a16:creationId xmlns:a16="http://schemas.microsoft.com/office/drawing/2014/main" id="{5F1378B5-E2E9-7160-A4C4-9EAB70F6755B}"/>
                </a:ext>
              </a:extLst>
            </p:cNvPr>
            <p:cNvSpPr/>
            <p:nvPr/>
          </p:nvSpPr>
          <p:spPr>
            <a:xfrm>
              <a:off x="2703550" y="3516750"/>
              <a:ext cx="67925" cy="61800"/>
            </a:xfrm>
            <a:custGeom>
              <a:avLst/>
              <a:gdLst/>
              <a:ahLst/>
              <a:cxnLst/>
              <a:rect l="l" t="t" r="r" b="b"/>
              <a:pathLst>
                <a:path w="2717" h="2472" extrusionOk="0">
                  <a:moveTo>
                    <a:pt x="1" y="0"/>
                  </a:moveTo>
                  <a:lnTo>
                    <a:pt x="1" y="2471"/>
                  </a:lnTo>
                  <a:lnTo>
                    <a:pt x="2717" y="2471"/>
                  </a:lnTo>
                  <a:lnTo>
                    <a:pt x="27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3" name="Google Shape;415;p30">
              <a:extLst>
                <a:ext uri="{FF2B5EF4-FFF2-40B4-BE49-F238E27FC236}">
                  <a16:creationId xmlns:a16="http://schemas.microsoft.com/office/drawing/2014/main" id="{32D5E295-511B-EAD8-8E86-C4BBB49F448D}"/>
                </a:ext>
              </a:extLst>
            </p:cNvPr>
            <p:cNvSpPr/>
            <p:nvPr/>
          </p:nvSpPr>
          <p:spPr>
            <a:xfrm>
              <a:off x="2341650" y="3702375"/>
              <a:ext cx="488000" cy="62150"/>
            </a:xfrm>
            <a:custGeom>
              <a:avLst/>
              <a:gdLst/>
              <a:ahLst/>
              <a:cxnLst/>
              <a:rect l="l" t="t" r="r" b="b"/>
              <a:pathLst>
                <a:path w="19520" h="2486" extrusionOk="0">
                  <a:moveTo>
                    <a:pt x="0" y="1"/>
                  </a:moveTo>
                  <a:lnTo>
                    <a:pt x="0" y="2486"/>
                  </a:lnTo>
                  <a:lnTo>
                    <a:pt x="19519" y="2486"/>
                  </a:lnTo>
                  <a:lnTo>
                    <a:pt x="1951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4" name="Google Shape;416;p30">
              <a:extLst>
                <a:ext uri="{FF2B5EF4-FFF2-40B4-BE49-F238E27FC236}">
                  <a16:creationId xmlns:a16="http://schemas.microsoft.com/office/drawing/2014/main" id="{67A781AF-0ECF-3C03-CCE8-98A4A5D23333}"/>
                </a:ext>
              </a:extLst>
            </p:cNvPr>
            <p:cNvSpPr/>
            <p:nvPr/>
          </p:nvSpPr>
          <p:spPr>
            <a:xfrm>
              <a:off x="2392200" y="3702375"/>
              <a:ext cx="92875" cy="62150"/>
            </a:xfrm>
            <a:custGeom>
              <a:avLst/>
              <a:gdLst/>
              <a:ahLst/>
              <a:cxnLst/>
              <a:rect l="l" t="t" r="r" b="b"/>
              <a:pathLst>
                <a:path w="3715" h="2486" extrusionOk="0">
                  <a:moveTo>
                    <a:pt x="1" y="1"/>
                  </a:moveTo>
                  <a:lnTo>
                    <a:pt x="1" y="2486"/>
                  </a:lnTo>
                  <a:lnTo>
                    <a:pt x="3715" y="2486"/>
                  </a:lnTo>
                  <a:lnTo>
                    <a:pt x="37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5" name="Google Shape;417;p30">
              <a:extLst>
                <a:ext uri="{FF2B5EF4-FFF2-40B4-BE49-F238E27FC236}">
                  <a16:creationId xmlns:a16="http://schemas.microsoft.com/office/drawing/2014/main" id="{19993604-F8A5-6C87-6353-72CC6B187478}"/>
                </a:ext>
              </a:extLst>
            </p:cNvPr>
            <p:cNvSpPr/>
            <p:nvPr/>
          </p:nvSpPr>
          <p:spPr>
            <a:xfrm>
              <a:off x="2703550" y="3702375"/>
              <a:ext cx="67925" cy="62150"/>
            </a:xfrm>
            <a:custGeom>
              <a:avLst/>
              <a:gdLst/>
              <a:ahLst/>
              <a:cxnLst/>
              <a:rect l="l" t="t" r="r" b="b"/>
              <a:pathLst>
                <a:path w="2717" h="2486" extrusionOk="0">
                  <a:moveTo>
                    <a:pt x="1" y="1"/>
                  </a:moveTo>
                  <a:lnTo>
                    <a:pt x="1" y="2486"/>
                  </a:lnTo>
                  <a:lnTo>
                    <a:pt x="2717" y="2486"/>
                  </a:lnTo>
                  <a:lnTo>
                    <a:pt x="27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6" name="Google Shape;418;p30">
              <a:extLst>
                <a:ext uri="{FF2B5EF4-FFF2-40B4-BE49-F238E27FC236}">
                  <a16:creationId xmlns:a16="http://schemas.microsoft.com/office/drawing/2014/main" id="{BBDC70C3-3ECC-E5AA-6DD8-0990C0C632C0}"/>
                </a:ext>
              </a:extLst>
            </p:cNvPr>
            <p:cNvSpPr/>
            <p:nvPr/>
          </p:nvSpPr>
          <p:spPr>
            <a:xfrm>
              <a:off x="2341650" y="3824475"/>
              <a:ext cx="429825" cy="4000"/>
            </a:xfrm>
            <a:custGeom>
              <a:avLst/>
              <a:gdLst/>
              <a:ahLst/>
              <a:cxnLst/>
              <a:rect l="l" t="t" r="r" b="b"/>
              <a:pathLst>
                <a:path w="17193" h="160" extrusionOk="0">
                  <a:moveTo>
                    <a:pt x="0" y="0"/>
                  </a:moveTo>
                  <a:lnTo>
                    <a:pt x="0" y="160"/>
                  </a:lnTo>
                  <a:lnTo>
                    <a:pt x="17193" y="160"/>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7" name="Google Shape;419;p30">
              <a:extLst>
                <a:ext uri="{FF2B5EF4-FFF2-40B4-BE49-F238E27FC236}">
                  <a16:creationId xmlns:a16="http://schemas.microsoft.com/office/drawing/2014/main" id="{34C2E607-B91F-8469-EC7E-E41FF71A8918}"/>
                </a:ext>
              </a:extLst>
            </p:cNvPr>
            <p:cNvSpPr/>
            <p:nvPr/>
          </p:nvSpPr>
          <p:spPr>
            <a:xfrm>
              <a:off x="2341650" y="3762350"/>
              <a:ext cx="429825" cy="4000"/>
            </a:xfrm>
            <a:custGeom>
              <a:avLst/>
              <a:gdLst/>
              <a:ahLst/>
              <a:cxnLst/>
              <a:rect l="l" t="t" r="r" b="b"/>
              <a:pathLst>
                <a:path w="17193" h="160" extrusionOk="0">
                  <a:moveTo>
                    <a:pt x="0" y="0"/>
                  </a:moveTo>
                  <a:lnTo>
                    <a:pt x="0" y="160"/>
                  </a:lnTo>
                  <a:lnTo>
                    <a:pt x="17193" y="160"/>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8" name="Google Shape;420;p30">
              <a:extLst>
                <a:ext uri="{FF2B5EF4-FFF2-40B4-BE49-F238E27FC236}">
                  <a16:creationId xmlns:a16="http://schemas.microsoft.com/office/drawing/2014/main" id="{40363714-60D2-CF09-EBE3-9926D1222239}"/>
                </a:ext>
              </a:extLst>
            </p:cNvPr>
            <p:cNvSpPr/>
            <p:nvPr/>
          </p:nvSpPr>
          <p:spPr>
            <a:xfrm>
              <a:off x="2341650" y="3700600"/>
              <a:ext cx="429825" cy="3975"/>
            </a:xfrm>
            <a:custGeom>
              <a:avLst/>
              <a:gdLst/>
              <a:ahLst/>
              <a:cxnLst/>
              <a:rect l="l" t="t" r="r" b="b"/>
              <a:pathLst>
                <a:path w="17193" h="159" extrusionOk="0">
                  <a:moveTo>
                    <a:pt x="0" y="0"/>
                  </a:moveTo>
                  <a:lnTo>
                    <a:pt x="0" y="159"/>
                  </a:lnTo>
                  <a:lnTo>
                    <a:pt x="17193" y="159"/>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9" name="Google Shape;421;p30">
              <a:extLst>
                <a:ext uri="{FF2B5EF4-FFF2-40B4-BE49-F238E27FC236}">
                  <a16:creationId xmlns:a16="http://schemas.microsoft.com/office/drawing/2014/main" id="{3D5C4587-EEF8-BEAA-6B1B-015372CA8891}"/>
                </a:ext>
              </a:extLst>
            </p:cNvPr>
            <p:cNvSpPr/>
            <p:nvPr/>
          </p:nvSpPr>
          <p:spPr>
            <a:xfrm>
              <a:off x="2341650" y="3638825"/>
              <a:ext cx="429825" cy="3625"/>
            </a:xfrm>
            <a:custGeom>
              <a:avLst/>
              <a:gdLst/>
              <a:ahLst/>
              <a:cxnLst/>
              <a:rect l="l" t="t" r="r" b="b"/>
              <a:pathLst>
                <a:path w="17193" h="145" extrusionOk="0">
                  <a:moveTo>
                    <a:pt x="0" y="0"/>
                  </a:moveTo>
                  <a:lnTo>
                    <a:pt x="0" y="145"/>
                  </a:lnTo>
                  <a:lnTo>
                    <a:pt x="17193" y="145"/>
                  </a:lnTo>
                  <a:lnTo>
                    <a:pt x="17193"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0" name="Google Shape;422;p30">
              <a:extLst>
                <a:ext uri="{FF2B5EF4-FFF2-40B4-BE49-F238E27FC236}">
                  <a16:creationId xmlns:a16="http://schemas.microsoft.com/office/drawing/2014/main" id="{EF5948FE-72E3-5E9D-905B-BA1954143266}"/>
                </a:ext>
              </a:extLst>
            </p:cNvPr>
            <p:cNvSpPr/>
            <p:nvPr/>
          </p:nvSpPr>
          <p:spPr>
            <a:xfrm>
              <a:off x="2341650" y="3576700"/>
              <a:ext cx="488000" cy="4000"/>
            </a:xfrm>
            <a:custGeom>
              <a:avLst/>
              <a:gdLst/>
              <a:ahLst/>
              <a:cxnLst/>
              <a:rect l="l" t="t" r="r" b="b"/>
              <a:pathLst>
                <a:path w="19520" h="160" extrusionOk="0">
                  <a:moveTo>
                    <a:pt x="0" y="0"/>
                  </a:moveTo>
                  <a:lnTo>
                    <a:pt x="0" y="160"/>
                  </a:lnTo>
                  <a:lnTo>
                    <a:pt x="19519" y="160"/>
                  </a:lnTo>
                  <a:lnTo>
                    <a:pt x="19519"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1" name="Google Shape;423;p30">
              <a:extLst>
                <a:ext uri="{FF2B5EF4-FFF2-40B4-BE49-F238E27FC236}">
                  <a16:creationId xmlns:a16="http://schemas.microsoft.com/office/drawing/2014/main" id="{0D401630-D105-65AC-E414-9E0FD05E0210}"/>
                </a:ext>
              </a:extLst>
            </p:cNvPr>
            <p:cNvSpPr/>
            <p:nvPr/>
          </p:nvSpPr>
          <p:spPr>
            <a:xfrm>
              <a:off x="2341650" y="3514950"/>
              <a:ext cx="488000" cy="3625"/>
            </a:xfrm>
            <a:custGeom>
              <a:avLst/>
              <a:gdLst/>
              <a:ahLst/>
              <a:cxnLst/>
              <a:rect l="l" t="t" r="r" b="b"/>
              <a:pathLst>
                <a:path w="19520" h="145" extrusionOk="0">
                  <a:moveTo>
                    <a:pt x="0" y="0"/>
                  </a:moveTo>
                  <a:lnTo>
                    <a:pt x="0" y="145"/>
                  </a:lnTo>
                  <a:lnTo>
                    <a:pt x="19519" y="145"/>
                  </a:lnTo>
                  <a:lnTo>
                    <a:pt x="19519" y="0"/>
                  </a:ln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2" name="Google Shape;424;p30">
              <a:extLst>
                <a:ext uri="{FF2B5EF4-FFF2-40B4-BE49-F238E27FC236}">
                  <a16:creationId xmlns:a16="http://schemas.microsoft.com/office/drawing/2014/main" id="{9764F436-60C7-5962-9929-08EC0FD871D2}"/>
                </a:ext>
              </a:extLst>
            </p:cNvPr>
            <p:cNvSpPr/>
            <p:nvPr/>
          </p:nvSpPr>
          <p:spPr>
            <a:xfrm>
              <a:off x="2766400" y="3473350"/>
              <a:ext cx="458725" cy="413700"/>
            </a:xfrm>
            <a:custGeom>
              <a:avLst/>
              <a:gdLst/>
              <a:ahLst/>
              <a:cxnLst/>
              <a:rect l="l" t="t" r="r" b="b"/>
              <a:pathLst>
                <a:path w="18349" h="16548" extrusionOk="0">
                  <a:moveTo>
                    <a:pt x="9160" y="0"/>
                  </a:moveTo>
                  <a:cubicBezTo>
                    <a:pt x="5520" y="0"/>
                    <a:pt x="2188" y="2431"/>
                    <a:pt x="1185" y="6114"/>
                  </a:cubicBezTo>
                  <a:cubicBezTo>
                    <a:pt x="0" y="10520"/>
                    <a:pt x="2601" y="15056"/>
                    <a:pt x="7008" y="16256"/>
                  </a:cubicBezTo>
                  <a:cubicBezTo>
                    <a:pt x="7732" y="16453"/>
                    <a:pt x="8459" y="16547"/>
                    <a:pt x="9175" y="16547"/>
                  </a:cubicBezTo>
                  <a:cubicBezTo>
                    <a:pt x="12815" y="16547"/>
                    <a:pt x="16147" y="14116"/>
                    <a:pt x="17150" y="10433"/>
                  </a:cubicBezTo>
                  <a:cubicBezTo>
                    <a:pt x="18349" y="6028"/>
                    <a:pt x="15734" y="1491"/>
                    <a:pt x="11327" y="291"/>
                  </a:cubicBezTo>
                  <a:cubicBezTo>
                    <a:pt x="10603" y="94"/>
                    <a:pt x="9876" y="0"/>
                    <a:pt x="916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3" name="Google Shape;425;p30">
              <a:extLst>
                <a:ext uri="{FF2B5EF4-FFF2-40B4-BE49-F238E27FC236}">
                  <a16:creationId xmlns:a16="http://schemas.microsoft.com/office/drawing/2014/main" id="{09159401-5313-8B71-D311-7A5B965F7D23}"/>
                </a:ext>
              </a:extLst>
            </p:cNvPr>
            <p:cNvSpPr/>
            <p:nvPr/>
          </p:nvSpPr>
          <p:spPr>
            <a:xfrm>
              <a:off x="2737150" y="3465525"/>
              <a:ext cx="458725" cy="413575"/>
            </a:xfrm>
            <a:custGeom>
              <a:avLst/>
              <a:gdLst/>
              <a:ahLst/>
              <a:cxnLst/>
              <a:rect l="l" t="t" r="r" b="b"/>
              <a:pathLst>
                <a:path w="18349" h="16543" extrusionOk="0">
                  <a:moveTo>
                    <a:pt x="9179" y="0"/>
                  </a:moveTo>
                  <a:cubicBezTo>
                    <a:pt x="5526" y="0"/>
                    <a:pt x="2188" y="2423"/>
                    <a:pt x="1185" y="6109"/>
                  </a:cubicBezTo>
                  <a:cubicBezTo>
                    <a:pt x="1" y="10515"/>
                    <a:pt x="2601" y="15052"/>
                    <a:pt x="7007" y="16251"/>
                  </a:cubicBezTo>
                  <a:cubicBezTo>
                    <a:pt x="7731" y="16448"/>
                    <a:pt x="8459" y="16542"/>
                    <a:pt x="9176" y="16542"/>
                  </a:cubicBezTo>
                  <a:cubicBezTo>
                    <a:pt x="12819" y="16542"/>
                    <a:pt x="16159" y="14111"/>
                    <a:pt x="17149" y="10429"/>
                  </a:cubicBezTo>
                  <a:cubicBezTo>
                    <a:pt x="18349" y="6023"/>
                    <a:pt x="15748" y="1486"/>
                    <a:pt x="11341" y="287"/>
                  </a:cubicBezTo>
                  <a:cubicBezTo>
                    <a:pt x="10619" y="93"/>
                    <a:pt x="9893" y="0"/>
                    <a:pt x="9179"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4" name="Google Shape;426;p30">
              <a:extLst>
                <a:ext uri="{FF2B5EF4-FFF2-40B4-BE49-F238E27FC236}">
                  <a16:creationId xmlns:a16="http://schemas.microsoft.com/office/drawing/2014/main" id="{C50624D9-EC96-16FB-F70B-F3704D86208D}"/>
                </a:ext>
              </a:extLst>
            </p:cNvPr>
            <p:cNvSpPr/>
            <p:nvPr/>
          </p:nvSpPr>
          <p:spPr>
            <a:xfrm>
              <a:off x="2782675" y="3506500"/>
              <a:ext cx="367700" cy="331700"/>
            </a:xfrm>
            <a:custGeom>
              <a:avLst/>
              <a:gdLst/>
              <a:ahLst/>
              <a:cxnLst/>
              <a:rect l="l" t="t" r="r" b="b"/>
              <a:pathLst>
                <a:path w="14708" h="13268" extrusionOk="0">
                  <a:moveTo>
                    <a:pt x="7337" y="1"/>
                  </a:moveTo>
                  <a:cubicBezTo>
                    <a:pt x="4418" y="1"/>
                    <a:pt x="1750" y="1948"/>
                    <a:pt x="954" y="4904"/>
                  </a:cubicBezTo>
                  <a:cubicBezTo>
                    <a:pt x="0" y="8429"/>
                    <a:pt x="2081" y="12070"/>
                    <a:pt x="5620" y="13037"/>
                  </a:cubicBezTo>
                  <a:cubicBezTo>
                    <a:pt x="6198" y="13193"/>
                    <a:pt x="6780" y="13267"/>
                    <a:pt x="7352" y="13267"/>
                  </a:cubicBezTo>
                  <a:cubicBezTo>
                    <a:pt x="10279" y="13267"/>
                    <a:pt x="12956" y="11320"/>
                    <a:pt x="13754" y="8371"/>
                  </a:cubicBezTo>
                  <a:cubicBezTo>
                    <a:pt x="14708" y="4831"/>
                    <a:pt x="12627" y="1190"/>
                    <a:pt x="9087" y="237"/>
                  </a:cubicBezTo>
                  <a:cubicBezTo>
                    <a:pt x="8502" y="77"/>
                    <a:pt x="7915" y="1"/>
                    <a:pt x="7337"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5" name="Google Shape;427;p30">
              <a:extLst>
                <a:ext uri="{FF2B5EF4-FFF2-40B4-BE49-F238E27FC236}">
                  <a16:creationId xmlns:a16="http://schemas.microsoft.com/office/drawing/2014/main" id="{F31FF19A-A801-131F-3384-46BC7A7AB057}"/>
                </a:ext>
              </a:extLst>
            </p:cNvPr>
            <p:cNvSpPr/>
            <p:nvPr/>
          </p:nvSpPr>
          <p:spPr>
            <a:xfrm>
              <a:off x="2792775" y="3506500"/>
              <a:ext cx="308475" cy="262375"/>
            </a:xfrm>
            <a:custGeom>
              <a:avLst/>
              <a:gdLst/>
              <a:ahLst/>
              <a:cxnLst/>
              <a:rect l="l" t="t" r="r" b="b"/>
              <a:pathLst>
                <a:path w="12339" h="10495" extrusionOk="0">
                  <a:moveTo>
                    <a:pt x="6933" y="1"/>
                  </a:moveTo>
                  <a:cubicBezTo>
                    <a:pt x="4014" y="1"/>
                    <a:pt x="1346" y="1948"/>
                    <a:pt x="550" y="4904"/>
                  </a:cubicBezTo>
                  <a:cubicBezTo>
                    <a:pt x="1" y="6898"/>
                    <a:pt x="434" y="8934"/>
                    <a:pt x="1561" y="10494"/>
                  </a:cubicBezTo>
                  <a:cubicBezTo>
                    <a:pt x="1099" y="9671"/>
                    <a:pt x="810" y="8761"/>
                    <a:pt x="737" y="7793"/>
                  </a:cubicBezTo>
                  <a:cubicBezTo>
                    <a:pt x="650" y="7013"/>
                    <a:pt x="708" y="6189"/>
                    <a:pt x="925" y="5380"/>
                  </a:cubicBezTo>
                  <a:cubicBezTo>
                    <a:pt x="1723" y="2431"/>
                    <a:pt x="4410" y="484"/>
                    <a:pt x="7331" y="484"/>
                  </a:cubicBezTo>
                  <a:cubicBezTo>
                    <a:pt x="7902" y="484"/>
                    <a:pt x="8482" y="558"/>
                    <a:pt x="9059" y="714"/>
                  </a:cubicBezTo>
                  <a:cubicBezTo>
                    <a:pt x="10388" y="1075"/>
                    <a:pt x="11501" y="1812"/>
                    <a:pt x="12339" y="2779"/>
                  </a:cubicBezTo>
                  <a:cubicBezTo>
                    <a:pt x="11486" y="1581"/>
                    <a:pt x="10214" y="641"/>
                    <a:pt x="8683" y="237"/>
                  </a:cubicBezTo>
                  <a:cubicBezTo>
                    <a:pt x="8098" y="77"/>
                    <a:pt x="7511" y="1"/>
                    <a:pt x="693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6" name="Google Shape;428;p30">
              <a:extLst>
                <a:ext uri="{FF2B5EF4-FFF2-40B4-BE49-F238E27FC236}">
                  <a16:creationId xmlns:a16="http://schemas.microsoft.com/office/drawing/2014/main" id="{B49B2C4A-2E88-03BB-195C-5EBDCD9C948C}"/>
                </a:ext>
              </a:extLst>
            </p:cNvPr>
            <p:cNvSpPr/>
            <p:nvPr/>
          </p:nvSpPr>
          <p:spPr>
            <a:xfrm>
              <a:off x="2896800" y="3559025"/>
              <a:ext cx="138000" cy="226450"/>
            </a:xfrm>
            <a:custGeom>
              <a:avLst/>
              <a:gdLst/>
              <a:ahLst/>
              <a:cxnLst/>
              <a:rect l="l" t="t" r="r" b="b"/>
              <a:pathLst>
                <a:path w="5520" h="9058" extrusionOk="0">
                  <a:moveTo>
                    <a:pt x="3597" y="0"/>
                  </a:moveTo>
                  <a:lnTo>
                    <a:pt x="3395" y="722"/>
                  </a:lnTo>
                  <a:cubicBezTo>
                    <a:pt x="3139" y="668"/>
                    <a:pt x="2915" y="638"/>
                    <a:pt x="2718" y="638"/>
                  </a:cubicBezTo>
                  <a:cubicBezTo>
                    <a:pt x="1981" y="638"/>
                    <a:pt x="1617" y="1045"/>
                    <a:pt x="1344" y="2037"/>
                  </a:cubicBezTo>
                  <a:cubicBezTo>
                    <a:pt x="1055" y="3134"/>
                    <a:pt x="1041" y="3568"/>
                    <a:pt x="1372" y="3959"/>
                  </a:cubicBezTo>
                  <a:cubicBezTo>
                    <a:pt x="1748" y="4406"/>
                    <a:pt x="2644" y="4926"/>
                    <a:pt x="2933" y="5388"/>
                  </a:cubicBezTo>
                  <a:cubicBezTo>
                    <a:pt x="3077" y="5606"/>
                    <a:pt x="3048" y="5721"/>
                    <a:pt x="2948" y="6068"/>
                  </a:cubicBezTo>
                  <a:cubicBezTo>
                    <a:pt x="2797" y="6622"/>
                    <a:pt x="2703" y="6844"/>
                    <a:pt x="2405" y="6844"/>
                  </a:cubicBezTo>
                  <a:cubicBezTo>
                    <a:pt x="2330" y="6844"/>
                    <a:pt x="2243" y="6830"/>
                    <a:pt x="2139" y="6804"/>
                  </a:cubicBezTo>
                  <a:cubicBezTo>
                    <a:pt x="1604" y="6660"/>
                    <a:pt x="1647" y="6342"/>
                    <a:pt x="1792" y="5793"/>
                  </a:cubicBezTo>
                  <a:cubicBezTo>
                    <a:pt x="1835" y="5648"/>
                    <a:pt x="1879" y="5533"/>
                    <a:pt x="1921" y="5432"/>
                  </a:cubicBezTo>
                  <a:lnTo>
                    <a:pt x="607" y="5085"/>
                  </a:lnTo>
                  <a:cubicBezTo>
                    <a:pt x="521" y="5288"/>
                    <a:pt x="419" y="5548"/>
                    <a:pt x="332" y="5866"/>
                  </a:cubicBezTo>
                  <a:cubicBezTo>
                    <a:pt x="0" y="7122"/>
                    <a:pt x="419" y="7613"/>
                    <a:pt x="1445" y="7946"/>
                  </a:cubicBezTo>
                  <a:lnTo>
                    <a:pt x="1199" y="8856"/>
                  </a:lnTo>
                  <a:lnTo>
                    <a:pt x="1936" y="9058"/>
                  </a:lnTo>
                  <a:lnTo>
                    <a:pt x="2196" y="8133"/>
                  </a:lnTo>
                  <a:cubicBezTo>
                    <a:pt x="2405" y="8172"/>
                    <a:pt x="2592" y="8193"/>
                    <a:pt x="2762" y="8193"/>
                  </a:cubicBezTo>
                  <a:cubicBezTo>
                    <a:pt x="3662" y="8193"/>
                    <a:pt x="4061" y="7616"/>
                    <a:pt x="4450" y="6168"/>
                  </a:cubicBezTo>
                  <a:cubicBezTo>
                    <a:pt x="4782" y="4955"/>
                    <a:pt x="4464" y="4739"/>
                    <a:pt x="4002" y="4348"/>
                  </a:cubicBezTo>
                  <a:cubicBezTo>
                    <a:pt x="3670" y="4059"/>
                    <a:pt x="3279" y="3814"/>
                    <a:pt x="2904" y="3496"/>
                  </a:cubicBezTo>
                  <a:cubicBezTo>
                    <a:pt x="2543" y="3207"/>
                    <a:pt x="2528" y="3150"/>
                    <a:pt x="2702" y="2528"/>
                  </a:cubicBezTo>
                  <a:cubicBezTo>
                    <a:pt x="2824" y="2073"/>
                    <a:pt x="2938" y="1908"/>
                    <a:pt x="3180" y="1908"/>
                  </a:cubicBezTo>
                  <a:cubicBezTo>
                    <a:pt x="3253" y="1908"/>
                    <a:pt x="3338" y="1923"/>
                    <a:pt x="3439" y="1950"/>
                  </a:cubicBezTo>
                  <a:cubicBezTo>
                    <a:pt x="3930" y="2080"/>
                    <a:pt x="3930" y="2354"/>
                    <a:pt x="3800" y="2846"/>
                  </a:cubicBezTo>
                  <a:cubicBezTo>
                    <a:pt x="3757" y="3019"/>
                    <a:pt x="3728" y="3134"/>
                    <a:pt x="3684" y="3236"/>
                  </a:cubicBezTo>
                  <a:lnTo>
                    <a:pt x="4970" y="3597"/>
                  </a:lnTo>
                  <a:cubicBezTo>
                    <a:pt x="5042" y="3423"/>
                    <a:pt x="5129" y="3207"/>
                    <a:pt x="5215" y="2889"/>
                  </a:cubicBezTo>
                  <a:cubicBezTo>
                    <a:pt x="5519" y="1763"/>
                    <a:pt x="5244" y="1271"/>
                    <a:pt x="4146" y="925"/>
                  </a:cubicBezTo>
                  <a:lnTo>
                    <a:pt x="4335" y="187"/>
                  </a:lnTo>
                  <a:lnTo>
                    <a:pt x="3597"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7" name="Google Shape;429;p30">
              <a:extLst>
                <a:ext uri="{FF2B5EF4-FFF2-40B4-BE49-F238E27FC236}">
                  <a16:creationId xmlns:a16="http://schemas.microsoft.com/office/drawing/2014/main" id="{3FD2392E-A0F2-0F0E-DEC5-67D531B57726}"/>
                </a:ext>
              </a:extLst>
            </p:cNvPr>
            <p:cNvSpPr/>
            <p:nvPr/>
          </p:nvSpPr>
          <p:spPr>
            <a:xfrm>
              <a:off x="2158550" y="3808950"/>
              <a:ext cx="231900" cy="79850"/>
            </a:xfrm>
            <a:custGeom>
              <a:avLst/>
              <a:gdLst/>
              <a:ahLst/>
              <a:cxnLst/>
              <a:rect l="l" t="t" r="r" b="b"/>
              <a:pathLst>
                <a:path w="9276" h="3194" extrusionOk="0">
                  <a:moveTo>
                    <a:pt x="8351" y="0"/>
                  </a:moveTo>
                  <a:lnTo>
                    <a:pt x="2254" y="1199"/>
                  </a:lnTo>
                  <a:lnTo>
                    <a:pt x="332" y="2239"/>
                  </a:lnTo>
                  <a:cubicBezTo>
                    <a:pt x="130" y="2355"/>
                    <a:pt x="0" y="2601"/>
                    <a:pt x="58" y="2846"/>
                  </a:cubicBezTo>
                  <a:cubicBezTo>
                    <a:pt x="116" y="3034"/>
                    <a:pt x="274" y="3179"/>
                    <a:pt x="694" y="3193"/>
                  </a:cubicBezTo>
                  <a:cubicBezTo>
                    <a:pt x="714" y="3193"/>
                    <a:pt x="737" y="3194"/>
                    <a:pt x="762" y="3194"/>
                  </a:cubicBezTo>
                  <a:cubicBezTo>
                    <a:pt x="1882" y="3194"/>
                    <a:pt x="7093" y="2572"/>
                    <a:pt x="7093" y="2572"/>
                  </a:cubicBezTo>
                  <a:lnTo>
                    <a:pt x="7195" y="3179"/>
                  </a:lnTo>
                  <a:lnTo>
                    <a:pt x="9275" y="3135"/>
                  </a:lnTo>
                  <a:cubicBezTo>
                    <a:pt x="9275" y="3135"/>
                    <a:pt x="8942" y="361"/>
                    <a:pt x="8351"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8" name="Google Shape;430;p30">
              <a:extLst>
                <a:ext uri="{FF2B5EF4-FFF2-40B4-BE49-F238E27FC236}">
                  <a16:creationId xmlns:a16="http://schemas.microsoft.com/office/drawing/2014/main" id="{2B7276E1-65CA-47C8-D616-45B86FB07AD0}"/>
                </a:ext>
              </a:extLst>
            </p:cNvPr>
            <p:cNvSpPr/>
            <p:nvPr/>
          </p:nvSpPr>
          <p:spPr>
            <a:xfrm>
              <a:off x="2214875" y="3790900"/>
              <a:ext cx="152450" cy="61925"/>
            </a:xfrm>
            <a:custGeom>
              <a:avLst/>
              <a:gdLst/>
              <a:ahLst/>
              <a:cxnLst/>
              <a:rect l="l" t="t" r="r" b="b"/>
              <a:pathLst>
                <a:path w="6098" h="2477" extrusionOk="0">
                  <a:moveTo>
                    <a:pt x="5838" y="0"/>
                  </a:moveTo>
                  <a:lnTo>
                    <a:pt x="3584" y="245"/>
                  </a:lnTo>
                  <a:lnTo>
                    <a:pt x="1" y="1921"/>
                  </a:lnTo>
                  <a:cubicBezTo>
                    <a:pt x="1" y="1921"/>
                    <a:pt x="763" y="2476"/>
                    <a:pt x="1772" y="2476"/>
                  </a:cubicBezTo>
                  <a:cubicBezTo>
                    <a:pt x="2096" y="2476"/>
                    <a:pt x="2446" y="2419"/>
                    <a:pt x="2804" y="2268"/>
                  </a:cubicBezTo>
                  <a:cubicBezTo>
                    <a:pt x="4262" y="1647"/>
                    <a:pt x="6098" y="722"/>
                    <a:pt x="6098" y="722"/>
                  </a:cubicBezTo>
                  <a:lnTo>
                    <a:pt x="5838"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09" name="Google Shape;431;p30">
              <a:extLst>
                <a:ext uri="{FF2B5EF4-FFF2-40B4-BE49-F238E27FC236}">
                  <a16:creationId xmlns:a16="http://schemas.microsoft.com/office/drawing/2014/main" id="{A0891734-2978-49EF-72C9-40955A075C14}"/>
                </a:ext>
              </a:extLst>
            </p:cNvPr>
            <p:cNvSpPr/>
            <p:nvPr/>
          </p:nvSpPr>
          <p:spPr>
            <a:xfrm>
              <a:off x="2222450" y="3589350"/>
              <a:ext cx="144875" cy="232625"/>
            </a:xfrm>
            <a:custGeom>
              <a:avLst/>
              <a:gdLst/>
              <a:ahLst/>
              <a:cxnLst/>
              <a:rect l="l" t="t" r="r" b="b"/>
              <a:pathLst>
                <a:path w="5795" h="9305" extrusionOk="0">
                  <a:moveTo>
                    <a:pt x="3381" y="1"/>
                  </a:moveTo>
                  <a:lnTo>
                    <a:pt x="1" y="145"/>
                  </a:lnTo>
                  <a:lnTo>
                    <a:pt x="3194" y="9305"/>
                  </a:lnTo>
                  <a:lnTo>
                    <a:pt x="5795" y="8784"/>
                  </a:lnTo>
                  <a:lnTo>
                    <a:pt x="338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0" name="Google Shape;432;p30">
              <a:extLst>
                <a:ext uri="{FF2B5EF4-FFF2-40B4-BE49-F238E27FC236}">
                  <a16:creationId xmlns:a16="http://schemas.microsoft.com/office/drawing/2014/main" id="{1E2B279D-580F-AFAC-9995-A553BE2035A9}"/>
                </a:ext>
              </a:extLst>
            </p:cNvPr>
            <p:cNvSpPr/>
            <p:nvPr/>
          </p:nvSpPr>
          <p:spPr>
            <a:xfrm>
              <a:off x="2126375" y="3355300"/>
              <a:ext cx="260075" cy="406725"/>
            </a:xfrm>
            <a:custGeom>
              <a:avLst/>
              <a:gdLst/>
              <a:ahLst/>
              <a:cxnLst/>
              <a:rect l="l" t="t" r="r" b="b"/>
              <a:pathLst>
                <a:path w="10403" h="16269" extrusionOk="0">
                  <a:moveTo>
                    <a:pt x="5650" y="1"/>
                  </a:moveTo>
                  <a:lnTo>
                    <a:pt x="1" y="2255"/>
                  </a:lnTo>
                  <a:lnTo>
                    <a:pt x="4639" y="16268"/>
                  </a:lnTo>
                  <a:lnTo>
                    <a:pt x="10403" y="15069"/>
                  </a:lnTo>
                  <a:lnTo>
                    <a:pt x="565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1" name="Google Shape;433;p30">
              <a:extLst>
                <a:ext uri="{FF2B5EF4-FFF2-40B4-BE49-F238E27FC236}">
                  <a16:creationId xmlns:a16="http://schemas.microsoft.com/office/drawing/2014/main" id="{967969D5-C1B3-0BA1-AC44-8B1EF817D575}"/>
                </a:ext>
              </a:extLst>
            </p:cNvPr>
            <p:cNvSpPr/>
            <p:nvPr/>
          </p:nvSpPr>
          <p:spPr>
            <a:xfrm>
              <a:off x="2111200" y="3224550"/>
              <a:ext cx="675825" cy="235525"/>
            </a:xfrm>
            <a:custGeom>
              <a:avLst/>
              <a:gdLst/>
              <a:ahLst/>
              <a:cxnLst/>
              <a:rect l="l" t="t" r="r" b="b"/>
              <a:pathLst>
                <a:path w="27033" h="9421" extrusionOk="0">
                  <a:moveTo>
                    <a:pt x="17700" y="1"/>
                  </a:moveTo>
                  <a:lnTo>
                    <a:pt x="18191" y="1633"/>
                  </a:lnTo>
                  <a:lnTo>
                    <a:pt x="2746" y="3713"/>
                  </a:lnTo>
                  <a:cubicBezTo>
                    <a:pt x="1012" y="4046"/>
                    <a:pt x="1" y="5838"/>
                    <a:pt x="608" y="7485"/>
                  </a:cubicBezTo>
                  <a:cubicBezTo>
                    <a:pt x="1027" y="8596"/>
                    <a:pt x="2067" y="9319"/>
                    <a:pt x="3252" y="9334"/>
                  </a:cubicBezTo>
                  <a:lnTo>
                    <a:pt x="20603" y="9421"/>
                  </a:lnTo>
                  <a:cubicBezTo>
                    <a:pt x="27032" y="7369"/>
                    <a:pt x="21889" y="30"/>
                    <a:pt x="21889" y="30"/>
                  </a:cubicBezTo>
                  <a:lnTo>
                    <a:pt x="1770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2" name="Google Shape;434;p30">
              <a:extLst>
                <a:ext uri="{FF2B5EF4-FFF2-40B4-BE49-F238E27FC236}">
                  <a16:creationId xmlns:a16="http://schemas.microsoft.com/office/drawing/2014/main" id="{3F75C238-F6D0-5B61-3C3A-A9C948F6B441}"/>
                </a:ext>
              </a:extLst>
            </p:cNvPr>
            <p:cNvSpPr/>
            <p:nvPr/>
          </p:nvSpPr>
          <p:spPr>
            <a:xfrm>
              <a:off x="2160325" y="3224550"/>
              <a:ext cx="648725" cy="235525"/>
            </a:xfrm>
            <a:custGeom>
              <a:avLst/>
              <a:gdLst/>
              <a:ahLst/>
              <a:cxnLst/>
              <a:rect l="l" t="t" r="r" b="b"/>
              <a:pathLst>
                <a:path w="25949" h="9421" extrusionOk="0">
                  <a:moveTo>
                    <a:pt x="15257" y="1"/>
                  </a:moveTo>
                  <a:lnTo>
                    <a:pt x="14506" y="1864"/>
                  </a:lnTo>
                  <a:lnTo>
                    <a:pt x="2761" y="3453"/>
                  </a:lnTo>
                  <a:cubicBezTo>
                    <a:pt x="1027" y="3771"/>
                    <a:pt x="1" y="5851"/>
                    <a:pt x="608" y="7498"/>
                  </a:cubicBezTo>
                  <a:cubicBezTo>
                    <a:pt x="1027" y="8596"/>
                    <a:pt x="2067" y="9334"/>
                    <a:pt x="3252" y="9348"/>
                  </a:cubicBezTo>
                  <a:lnTo>
                    <a:pt x="19664" y="9421"/>
                  </a:lnTo>
                  <a:cubicBezTo>
                    <a:pt x="19686" y="9421"/>
                    <a:pt x="19708" y="9421"/>
                    <a:pt x="19731" y="9421"/>
                  </a:cubicBezTo>
                  <a:cubicBezTo>
                    <a:pt x="20675" y="9421"/>
                    <a:pt x="21603" y="9132"/>
                    <a:pt x="22351" y="8554"/>
                  </a:cubicBezTo>
                  <a:cubicBezTo>
                    <a:pt x="25948" y="5823"/>
                    <a:pt x="21889" y="30"/>
                    <a:pt x="21889" y="30"/>
                  </a:cubicBezTo>
                  <a:lnTo>
                    <a:pt x="15257"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3" name="Google Shape;435;p30">
              <a:extLst>
                <a:ext uri="{FF2B5EF4-FFF2-40B4-BE49-F238E27FC236}">
                  <a16:creationId xmlns:a16="http://schemas.microsoft.com/office/drawing/2014/main" id="{FCE05576-737C-128C-AC83-418BC7C92C86}"/>
                </a:ext>
              </a:extLst>
            </p:cNvPr>
            <p:cNvSpPr/>
            <p:nvPr/>
          </p:nvSpPr>
          <p:spPr>
            <a:xfrm>
              <a:off x="1890550" y="3807500"/>
              <a:ext cx="223575" cy="79850"/>
            </a:xfrm>
            <a:custGeom>
              <a:avLst/>
              <a:gdLst/>
              <a:ahLst/>
              <a:cxnLst/>
              <a:rect l="l" t="t" r="r" b="b"/>
              <a:pathLst>
                <a:path w="8943" h="3194" extrusionOk="0">
                  <a:moveTo>
                    <a:pt x="8351" y="1"/>
                  </a:moveTo>
                  <a:lnTo>
                    <a:pt x="2254" y="1214"/>
                  </a:lnTo>
                  <a:lnTo>
                    <a:pt x="332" y="2239"/>
                  </a:lnTo>
                  <a:cubicBezTo>
                    <a:pt x="130" y="2355"/>
                    <a:pt x="0" y="2601"/>
                    <a:pt x="58" y="2846"/>
                  </a:cubicBezTo>
                  <a:cubicBezTo>
                    <a:pt x="116" y="3035"/>
                    <a:pt x="274" y="3193"/>
                    <a:pt x="694" y="3193"/>
                  </a:cubicBezTo>
                  <a:cubicBezTo>
                    <a:pt x="714" y="3194"/>
                    <a:pt x="737" y="3194"/>
                    <a:pt x="762" y="3194"/>
                  </a:cubicBezTo>
                  <a:cubicBezTo>
                    <a:pt x="1871" y="3194"/>
                    <a:pt x="6848" y="2572"/>
                    <a:pt x="6848" y="2572"/>
                  </a:cubicBezTo>
                  <a:lnTo>
                    <a:pt x="6848" y="3121"/>
                  </a:lnTo>
                  <a:lnTo>
                    <a:pt x="8798" y="3135"/>
                  </a:lnTo>
                  <a:cubicBezTo>
                    <a:pt x="8798" y="3135"/>
                    <a:pt x="8943" y="361"/>
                    <a:pt x="835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4" name="Google Shape;436;p30">
              <a:extLst>
                <a:ext uri="{FF2B5EF4-FFF2-40B4-BE49-F238E27FC236}">
                  <a16:creationId xmlns:a16="http://schemas.microsoft.com/office/drawing/2014/main" id="{1809E0B4-AA16-4D10-EDEF-7EEAC5B1DAF0}"/>
                </a:ext>
              </a:extLst>
            </p:cNvPr>
            <p:cNvSpPr/>
            <p:nvPr/>
          </p:nvSpPr>
          <p:spPr>
            <a:xfrm>
              <a:off x="1946875" y="3789450"/>
              <a:ext cx="152450" cy="61975"/>
            </a:xfrm>
            <a:custGeom>
              <a:avLst/>
              <a:gdLst/>
              <a:ahLst/>
              <a:cxnLst/>
              <a:rect l="l" t="t" r="r" b="b"/>
              <a:pathLst>
                <a:path w="6098" h="2479" extrusionOk="0">
                  <a:moveTo>
                    <a:pt x="5838" y="0"/>
                  </a:moveTo>
                  <a:lnTo>
                    <a:pt x="3598" y="245"/>
                  </a:lnTo>
                  <a:lnTo>
                    <a:pt x="1" y="1936"/>
                  </a:lnTo>
                  <a:cubicBezTo>
                    <a:pt x="1" y="1936"/>
                    <a:pt x="757" y="2479"/>
                    <a:pt x="1761" y="2479"/>
                  </a:cubicBezTo>
                  <a:cubicBezTo>
                    <a:pt x="2088" y="2479"/>
                    <a:pt x="2441" y="2421"/>
                    <a:pt x="2804" y="2268"/>
                  </a:cubicBezTo>
                  <a:cubicBezTo>
                    <a:pt x="4262" y="1647"/>
                    <a:pt x="6098" y="723"/>
                    <a:pt x="6098" y="723"/>
                  </a:cubicBezTo>
                  <a:lnTo>
                    <a:pt x="5838"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5" name="Google Shape;437;p30">
              <a:extLst>
                <a:ext uri="{FF2B5EF4-FFF2-40B4-BE49-F238E27FC236}">
                  <a16:creationId xmlns:a16="http://schemas.microsoft.com/office/drawing/2014/main" id="{43B221F5-1695-0E55-71CC-E7F7D1BC1410}"/>
                </a:ext>
              </a:extLst>
            </p:cNvPr>
            <p:cNvSpPr/>
            <p:nvPr/>
          </p:nvSpPr>
          <p:spPr>
            <a:xfrm>
              <a:off x="2030675" y="3588975"/>
              <a:ext cx="174850" cy="227225"/>
            </a:xfrm>
            <a:custGeom>
              <a:avLst/>
              <a:gdLst/>
              <a:ahLst/>
              <a:cxnLst/>
              <a:rect l="l" t="t" r="r" b="b"/>
              <a:pathLst>
                <a:path w="6994" h="9089" extrusionOk="0">
                  <a:moveTo>
                    <a:pt x="6993" y="1"/>
                  </a:moveTo>
                  <a:lnTo>
                    <a:pt x="3135" y="131"/>
                  </a:lnTo>
                  <a:lnTo>
                    <a:pt x="1" y="9088"/>
                  </a:lnTo>
                  <a:lnTo>
                    <a:pt x="2746" y="8742"/>
                  </a:lnTo>
                  <a:lnTo>
                    <a:pt x="6993"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6" name="Google Shape;438;p30">
              <a:extLst>
                <a:ext uri="{FF2B5EF4-FFF2-40B4-BE49-F238E27FC236}">
                  <a16:creationId xmlns:a16="http://schemas.microsoft.com/office/drawing/2014/main" id="{64E9273B-95A4-12D9-4BE6-E272E48E4218}"/>
                </a:ext>
              </a:extLst>
            </p:cNvPr>
            <p:cNvSpPr/>
            <p:nvPr/>
          </p:nvSpPr>
          <p:spPr>
            <a:xfrm>
              <a:off x="2023800" y="3356025"/>
              <a:ext cx="291525" cy="443550"/>
            </a:xfrm>
            <a:custGeom>
              <a:avLst/>
              <a:gdLst/>
              <a:ahLst/>
              <a:cxnLst/>
              <a:rect l="l" t="t" r="r" b="b"/>
              <a:pathLst>
                <a:path w="11661" h="17742" extrusionOk="0">
                  <a:moveTo>
                    <a:pt x="6141" y="1"/>
                  </a:moveTo>
                  <a:lnTo>
                    <a:pt x="1" y="15762"/>
                  </a:lnTo>
                  <a:lnTo>
                    <a:pt x="5491" y="17742"/>
                  </a:lnTo>
                  <a:lnTo>
                    <a:pt x="11660" y="2659"/>
                  </a:lnTo>
                  <a:lnTo>
                    <a:pt x="6141"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7" name="Google Shape;439;p30">
              <a:extLst>
                <a:ext uri="{FF2B5EF4-FFF2-40B4-BE49-F238E27FC236}">
                  <a16:creationId xmlns:a16="http://schemas.microsoft.com/office/drawing/2014/main" id="{D9D366F2-1F04-B182-7042-976913151D5A}"/>
                </a:ext>
              </a:extLst>
            </p:cNvPr>
            <p:cNvSpPr/>
            <p:nvPr/>
          </p:nvSpPr>
          <p:spPr>
            <a:xfrm>
              <a:off x="2468075" y="2959800"/>
              <a:ext cx="98975" cy="307475"/>
            </a:xfrm>
            <a:custGeom>
              <a:avLst/>
              <a:gdLst/>
              <a:ahLst/>
              <a:cxnLst/>
              <a:rect l="l" t="t" r="r" b="b"/>
              <a:pathLst>
                <a:path w="3959" h="12299" extrusionOk="0">
                  <a:moveTo>
                    <a:pt x="362" y="1"/>
                  </a:moveTo>
                  <a:lnTo>
                    <a:pt x="15" y="10605"/>
                  </a:lnTo>
                  <a:cubicBezTo>
                    <a:pt x="0" y="11540"/>
                    <a:pt x="753" y="12299"/>
                    <a:pt x="1677" y="12299"/>
                  </a:cubicBezTo>
                  <a:cubicBezTo>
                    <a:pt x="1710" y="12299"/>
                    <a:pt x="1744" y="12298"/>
                    <a:pt x="1778" y="12296"/>
                  </a:cubicBezTo>
                  <a:cubicBezTo>
                    <a:pt x="2629" y="12238"/>
                    <a:pt x="3309" y="11558"/>
                    <a:pt x="3338" y="10692"/>
                  </a:cubicBezTo>
                  <a:lnTo>
                    <a:pt x="3958" y="145"/>
                  </a:lnTo>
                  <a:lnTo>
                    <a:pt x="362"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8" name="Google Shape;440;p30">
              <a:extLst>
                <a:ext uri="{FF2B5EF4-FFF2-40B4-BE49-F238E27FC236}">
                  <a16:creationId xmlns:a16="http://schemas.microsoft.com/office/drawing/2014/main" id="{4D02D0B9-53D4-AA53-C7C1-A87F386D9A8E}"/>
                </a:ext>
              </a:extLst>
            </p:cNvPr>
            <p:cNvSpPr/>
            <p:nvPr/>
          </p:nvSpPr>
          <p:spPr>
            <a:xfrm>
              <a:off x="2446775" y="2912725"/>
              <a:ext cx="153550" cy="156075"/>
            </a:xfrm>
            <a:custGeom>
              <a:avLst/>
              <a:gdLst/>
              <a:ahLst/>
              <a:cxnLst/>
              <a:rect l="l" t="t" r="r" b="b"/>
              <a:pathLst>
                <a:path w="6142" h="6243" extrusionOk="0">
                  <a:moveTo>
                    <a:pt x="3084" y="1"/>
                  </a:moveTo>
                  <a:cubicBezTo>
                    <a:pt x="3034" y="1"/>
                    <a:pt x="2984" y="2"/>
                    <a:pt x="2932" y="5"/>
                  </a:cubicBezTo>
                  <a:cubicBezTo>
                    <a:pt x="0" y="194"/>
                    <a:pt x="505" y="5857"/>
                    <a:pt x="505" y="5857"/>
                  </a:cubicBezTo>
                  <a:lnTo>
                    <a:pt x="5244" y="6218"/>
                  </a:lnTo>
                  <a:cubicBezTo>
                    <a:pt x="5243" y="6235"/>
                    <a:pt x="5243" y="6243"/>
                    <a:pt x="5245" y="6243"/>
                  </a:cubicBezTo>
                  <a:cubicBezTo>
                    <a:pt x="5283" y="6243"/>
                    <a:pt x="6141" y="1"/>
                    <a:pt x="3084"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9" name="Google Shape;441;p30">
              <a:extLst>
                <a:ext uri="{FF2B5EF4-FFF2-40B4-BE49-F238E27FC236}">
                  <a16:creationId xmlns:a16="http://schemas.microsoft.com/office/drawing/2014/main" id="{DB505170-1DCB-8461-C4C3-D2B5708C2CCC}"/>
                </a:ext>
              </a:extLst>
            </p:cNvPr>
            <p:cNvSpPr/>
            <p:nvPr/>
          </p:nvSpPr>
          <p:spPr>
            <a:xfrm>
              <a:off x="2310575" y="3194575"/>
              <a:ext cx="201950" cy="90700"/>
            </a:xfrm>
            <a:custGeom>
              <a:avLst/>
              <a:gdLst/>
              <a:ahLst/>
              <a:cxnLst/>
              <a:rect l="l" t="t" r="r" b="b"/>
              <a:pathLst>
                <a:path w="8078" h="3628" extrusionOk="0">
                  <a:moveTo>
                    <a:pt x="7629" y="0"/>
                  </a:moveTo>
                  <a:lnTo>
                    <a:pt x="1" y="2225"/>
                  </a:lnTo>
                  <a:lnTo>
                    <a:pt x="521" y="3627"/>
                  </a:lnTo>
                  <a:lnTo>
                    <a:pt x="8078" y="2905"/>
                  </a:lnTo>
                  <a:lnTo>
                    <a:pt x="7629"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0" name="Google Shape;442;p30">
              <a:extLst>
                <a:ext uri="{FF2B5EF4-FFF2-40B4-BE49-F238E27FC236}">
                  <a16:creationId xmlns:a16="http://schemas.microsoft.com/office/drawing/2014/main" id="{B400B49E-305F-4DFB-F265-633DC7370B56}"/>
                </a:ext>
              </a:extLst>
            </p:cNvPr>
            <p:cNvSpPr/>
            <p:nvPr/>
          </p:nvSpPr>
          <p:spPr>
            <a:xfrm>
              <a:off x="2487225" y="2888675"/>
              <a:ext cx="265475" cy="334825"/>
            </a:xfrm>
            <a:custGeom>
              <a:avLst/>
              <a:gdLst/>
              <a:ahLst/>
              <a:cxnLst/>
              <a:rect l="l" t="t" r="r" b="b"/>
              <a:pathLst>
                <a:path w="10619" h="13393" extrusionOk="0">
                  <a:moveTo>
                    <a:pt x="4984" y="0"/>
                  </a:moveTo>
                  <a:lnTo>
                    <a:pt x="3179" y="187"/>
                  </a:lnTo>
                  <a:lnTo>
                    <a:pt x="896" y="1040"/>
                  </a:lnTo>
                  <a:lnTo>
                    <a:pt x="534" y="3308"/>
                  </a:lnTo>
                  <a:cubicBezTo>
                    <a:pt x="116" y="4219"/>
                    <a:pt x="0" y="5259"/>
                    <a:pt x="72" y="6284"/>
                  </a:cubicBezTo>
                  <a:cubicBezTo>
                    <a:pt x="101" y="6761"/>
                    <a:pt x="202" y="7224"/>
                    <a:pt x="361" y="7686"/>
                  </a:cubicBezTo>
                  <a:lnTo>
                    <a:pt x="2110" y="13392"/>
                  </a:lnTo>
                  <a:lnTo>
                    <a:pt x="8740" y="13392"/>
                  </a:lnTo>
                  <a:cubicBezTo>
                    <a:pt x="8740" y="13392"/>
                    <a:pt x="10618" y="4363"/>
                    <a:pt x="10098" y="2586"/>
                  </a:cubicBezTo>
                  <a:cubicBezTo>
                    <a:pt x="9559" y="690"/>
                    <a:pt x="8912" y="606"/>
                    <a:pt x="8801" y="606"/>
                  </a:cubicBezTo>
                  <a:cubicBezTo>
                    <a:pt x="8790" y="606"/>
                    <a:pt x="8784" y="607"/>
                    <a:pt x="8784" y="607"/>
                  </a:cubicBezTo>
                  <a:lnTo>
                    <a:pt x="4984"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1" name="Google Shape;443;p30">
              <a:extLst>
                <a:ext uri="{FF2B5EF4-FFF2-40B4-BE49-F238E27FC236}">
                  <a16:creationId xmlns:a16="http://schemas.microsoft.com/office/drawing/2014/main" id="{8E7EE64D-1F5B-A753-09BC-374A34E78CED}"/>
                </a:ext>
              </a:extLst>
            </p:cNvPr>
            <p:cNvSpPr/>
            <p:nvPr/>
          </p:nvSpPr>
          <p:spPr>
            <a:xfrm>
              <a:off x="2521175" y="2888675"/>
              <a:ext cx="125325" cy="49575"/>
            </a:xfrm>
            <a:custGeom>
              <a:avLst/>
              <a:gdLst/>
              <a:ahLst/>
              <a:cxnLst/>
              <a:rect l="l" t="t" r="r" b="b"/>
              <a:pathLst>
                <a:path w="5013" h="1983" extrusionOk="0">
                  <a:moveTo>
                    <a:pt x="3626" y="0"/>
                  </a:moveTo>
                  <a:lnTo>
                    <a:pt x="1661" y="245"/>
                  </a:lnTo>
                  <a:lnTo>
                    <a:pt x="809" y="563"/>
                  </a:lnTo>
                  <a:cubicBezTo>
                    <a:pt x="809" y="563"/>
                    <a:pt x="0" y="1805"/>
                    <a:pt x="1343" y="1950"/>
                  </a:cubicBezTo>
                  <a:cubicBezTo>
                    <a:pt x="1533" y="1972"/>
                    <a:pt x="1718" y="1983"/>
                    <a:pt x="1899" y="1983"/>
                  </a:cubicBezTo>
                  <a:cubicBezTo>
                    <a:pt x="3253" y="1983"/>
                    <a:pt x="4324" y="1364"/>
                    <a:pt x="5013" y="216"/>
                  </a:cubicBezTo>
                  <a:lnTo>
                    <a:pt x="3626"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2" name="Google Shape;444;p30">
              <a:extLst>
                <a:ext uri="{FF2B5EF4-FFF2-40B4-BE49-F238E27FC236}">
                  <a16:creationId xmlns:a16="http://schemas.microsoft.com/office/drawing/2014/main" id="{CCD3BAA8-8C36-0739-29B6-1E6FE78AE197}"/>
                </a:ext>
              </a:extLst>
            </p:cNvPr>
            <p:cNvSpPr/>
            <p:nvPr/>
          </p:nvSpPr>
          <p:spPr>
            <a:xfrm>
              <a:off x="2664200" y="2947900"/>
              <a:ext cx="110550" cy="307950"/>
            </a:xfrm>
            <a:custGeom>
              <a:avLst/>
              <a:gdLst/>
              <a:ahLst/>
              <a:cxnLst/>
              <a:rect l="l" t="t" r="r" b="b"/>
              <a:pathLst>
                <a:path w="4422" h="12318" extrusionOk="0">
                  <a:moveTo>
                    <a:pt x="3597" y="0"/>
                  </a:moveTo>
                  <a:lnTo>
                    <a:pt x="0" y="245"/>
                  </a:lnTo>
                  <a:lnTo>
                    <a:pt x="1041" y="10821"/>
                  </a:lnTo>
                  <a:cubicBezTo>
                    <a:pt x="1131" y="11681"/>
                    <a:pt x="1868" y="12318"/>
                    <a:pt x="2712" y="12318"/>
                  </a:cubicBezTo>
                  <a:cubicBezTo>
                    <a:pt x="2804" y="12318"/>
                    <a:pt x="2897" y="12310"/>
                    <a:pt x="2990" y="12294"/>
                  </a:cubicBezTo>
                  <a:cubicBezTo>
                    <a:pt x="3828" y="12150"/>
                    <a:pt x="4421" y="11385"/>
                    <a:pt x="4363" y="10532"/>
                  </a:cubicBezTo>
                  <a:lnTo>
                    <a:pt x="3597"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3" name="Google Shape;445;p30">
              <a:extLst>
                <a:ext uri="{FF2B5EF4-FFF2-40B4-BE49-F238E27FC236}">
                  <a16:creationId xmlns:a16="http://schemas.microsoft.com/office/drawing/2014/main" id="{411F5F96-0601-A03C-0741-CE317D9757D3}"/>
                </a:ext>
              </a:extLst>
            </p:cNvPr>
            <p:cNvSpPr/>
            <p:nvPr/>
          </p:nvSpPr>
          <p:spPr>
            <a:xfrm>
              <a:off x="2635300" y="2903675"/>
              <a:ext cx="146475" cy="150775"/>
            </a:xfrm>
            <a:custGeom>
              <a:avLst/>
              <a:gdLst/>
              <a:ahLst/>
              <a:cxnLst/>
              <a:rect l="l" t="t" r="r" b="b"/>
              <a:pathLst>
                <a:path w="5859" h="6031" extrusionOk="0">
                  <a:moveTo>
                    <a:pt x="2666" y="0"/>
                  </a:moveTo>
                  <a:cubicBezTo>
                    <a:pt x="2607" y="0"/>
                    <a:pt x="2547" y="2"/>
                    <a:pt x="2486" y="7"/>
                  </a:cubicBezTo>
                  <a:cubicBezTo>
                    <a:pt x="1" y="194"/>
                    <a:pt x="1084" y="6031"/>
                    <a:pt x="1084" y="6031"/>
                  </a:cubicBezTo>
                  <a:lnTo>
                    <a:pt x="5822" y="5857"/>
                  </a:lnTo>
                  <a:cubicBezTo>
                    <a:pt x="5824" y="5875"/>
                    <a:pt x="5825" y="5884"/>
                    <a:pt x="5827" y="5884"/>
                  </a:cubicBezTo>
                  <a:cubicBezTo>
                    <a:pt x="5858" y="5884"/>
                    <a:pt x="5708" y="0"/>
                    <a:pt x="2666"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4" name="Google Shape;446;p30">
              <a:extLst>
                <a:ext uri="{FF2B5EF4-FFF2-40B4-BE49-F238E27FC236}">
                  <a16:creationId xmlns:a16="http://schemas.microsoft.com/office/drawing/2014/main" id="{BDB2BB96-472B-2CB6-9B2A-E8CA449692F6}"/>
                </a:ext>
              </a:extLst>
            </p:cNvPr>
            <p:cNvSpPr/>
            <p:nvPr/>
          </p:nvSpPr>
          <p:spPr>
            <a:xfrm>
              <a:off x="2536350" y="3184100"/>
              <a:ext cx="202625" cy="110550"/>
            </a:xfrm>
            <a:custGeom>
              <a:avLst/>
              <a:gdLst/>
              <a:ahLst/>
              <a:cxnLst/>
              <a:rect l="l" t="t" r="r" b="b"/>
              <a:pathLst>
                <a:path w="8105" h="4422" extrusionOk="0">
                  <a:moveTo>
                    <a:pt x="7324" y="1"/>
                  </a:moveTo>
                  <a:lnTo>
                    <a:pt x="0" y="3093"/>
                  </a:lnTo>
                  <a:lnTo>
                    <a:pt x="665" y="4422"/>
                  </a:lnTo>
                  <a:lnTo>
                    <a:pt x="8104" y="2846"/>
                  </a:lnTo>
                  <a:lnTo>
                    <a:pt x="7324"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5" name="Google Shape;447;p30">
              <a:extLst>
                <a:ext uri="{FF2B5EF4-FFF2-40B4-BE49-F238E27FC236}">
                  <a16:creationId xmlns:a16="http://schemas.microsoft.com/office/drawing/2014/main" id="{4D246078-C7EC-FD9C-38AA-E9194C7B2B1D}"/>
                </a:ext>
              </a:extLst>
            </p:cNvPr>
            <p:cNvSpPr/>
            <p:nvPr/>
          </p:nvSpPr>
          <p:spPr>
            <a:xfrm>
              <a:off x="2442050" y="3245875"/>
              <a:ext cx="122475" cy="48775"/>
            </a:xfrm>
            <a:custGeom>
              <a:avLst/>
              <a:gdLst/>
              <a:ahLst/>
              <a:cxnLst/>
              <a:rect l="l" t="t" r="r" b="b"/>
              <a:pathLst>
                <a:path w="4899" h="1951" extrusionOk="0">
                  <a:moveTo>
                    <a:pt x="2418" y="0"/>
                  </a:moveTo>
                  <a:cubicBezTo>
                    <a:pt x="1808" y="0"/>
                    <a:pt x="999" y="291"/>
                    <a:pt x="1" y="1271"/>
                  </a:cubicBezTo>
                  <a:lnTo>
                    <a:pt x="825" y="1951"/>
                  </a:lnTo>
                  <a:lnTo>
                    <a:pt x="4437" y="1951"/>
                  </a:lnTo>
                  <a:lnTo>
                    <a:pt x="4899" y="737"/>
                  </a:lnTo>
                  <a:lnTo>
                    <a:pt x="3772" y="622"/>
                  </a:lnTo>
                  <a:cubicBezTo>
                    <a:pt x="3772" y="622"/>
                    <a:pt x="3308" y="0"/>
                    <a:pt x="2418"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6" name="Google Shape;448;p30">
              <a:extLst>
                <a:ext uri="{FF2B5EF4-FFF2-40B4-BE49-F238E27FC236}">
                  <a16:creationId xmlns:a16="http://schemas.microsoft.com/office/drawing/2014/main" id="{2E55B55A-A90A-7759-80E1-21081351177F}"/>
                </a:ext>
              </a:extLst>
            </p:cNvPr>
            <p:cNvSpPr/>
            <p:nvPr/>
          </p:nvSpPr>
          <p:spPr>
            <a:xfrm>
              <a:off x="2507800" y="3293175"/>
              <a:ext cx="187475" cy="18825"/>
            </a:xfrm>
            <a:custGeom>
              <a:avLst/>
              <a:gdLst/>
              <a:ahLst/>
              <a:cxnLst/>
              <a:rect l="l" t="t" r="r" b="b"/>
              <a:pathLst>
                <a:path w="7499" h="753" extrusionOk="0">
                  <a:moveTo>
                    <a:pt x="0" y="1"/>
                  </a:moveTo>
                  <a:lnTo>
                    <a:pt x="0" y="752"/>
                  </a:lnTo>
                  <a:lnTo>
                    <a:pt x="7499" y="752"/>
                  </a:lnTo>
                  <a:cubicBezTo>
                    <a:pt x="7499" y="333"/>
                    <a:pt x="7166" y="1"/>
                    <a:pt x="674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7" name="Google Shape;449;p30">
              <a:extLst>
                <a:ext uri="{FF2B5EF4-FFF2-40B4-BE49-F238E27FC236}">
                  <a16:creationId xmlns:a16="http://schemas.microsoft.com/office/drawing/2014/main" id="{006B89CB-58FE-25C3-6F3F-B93BAB6DA8AF}"/>
                </a:ext>
              </a:extLst>
            </p:cNvPr>
            <p:cNvSpPr/>
            <p:nvPr/>
          </p:nvSpPr>
          <p:spPr>
            <a:xfrm>
              <a:off x="2169000" y="3089825"/>
              <a:ext cx="354350" cy="222175"/>
            </a:xfrm>
            <a:custGeom>
              <a:avLst/>
              <a:gdLst/>
              <a:ahLst/>
              <a:cxnLst/>
              <a:rect l="l" t="t" r="r" b="b"/>
              <a:pathLst>
                <a:path w="14174" h="8887" extrusionOk="0">
                  <a:moveTo>
                    <a:pt x="810" y="1"/>
                  </a:moveTo>
                  <a:cubicBezTo>
                    <a:pt x="347" y="1"/>
                    <a:pt x="1" y="449"/>
                    <a:pt x="116" y="911"/>
                  </a:cubicBezTo>
                  <a:lnTo>
                    <a:pt x="2659" y="8886"/>
                  </a:lnTo>
                  <a:lnTo>
                    <a:pt x="14174" y="8886"/>
                  </a:lnTo>
                  <a:lnTo>
                    <a:pt x="11529" y="536"/>
                  </a:lnTo>
                  <a:cubicBezTo>
                    <a:pt x="11443" y="218"/>
                    <a:pt x="11154" y="1"/>
                    <a:pt x="1083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8" name="Google Shape;450;p30">
              <a:extLst>
                <a:ext uri="{FF2B5EF4-FFF2-40B4-BE49-F238E27FC236}">
                  <a16:creationId xmlns:a16="http://schemas.microsoft.com/office/drawing/2014/main" id="{201CDF95-4C72-4625-2DA3-C7EFA8467E0F}"/>
                </a:ext>
              </a:extLst>
            </p:cNvPr>
            <p:cNvSpPr/>
            <p:nvPr/>
          </p:nvSpPr>
          <p:spPr>
            <a:xfrm>
              <a:off x="2143000" y="3089825"/>
              <a:ext cx="364825" cy="222175"/>
            </a:xfrm>
            <a:custGeom>
              <a:avLst/>
              <a:gdLst/>
              <a:ahLst/>
              <a:cxnLst/>
              <a:rect l="l" t="t" r="r" b="b"/>
              <a:pathLst>
                <a:path w="14593" h="8887" extrusionOk="0">
                  <a:moveTo>
                    <a:pt x="809" y="1"/>
                  </a:moveTo>
                  <a:cubicBezTo>
                    <a:pt x="347" y="1"/>
                    <a:pt x="0" y="449"/>
                    <a:pt x="116" y="911"/>
                  </a:cubicBezTo>
                  <a:lnTo>
                    <a:pt x="2659" y="8886"/>
                  </a:lnTo>
                  <a:lnTo>
                    <a:pt x="14592" y="8886"/>
                  </a:lnTo>
                  <a:lnTo>
                    <a:pt x="11949" y="536"/>
                  </a:lnTo>
                  <a:cubicBezTo>
                    <a:pt x="11862" y="218"/>
                    <a:pt x="11587" y="1"/>
                    <a:pt x="11255" y="1"/>
                  </a:cubicBezTo>
                  <a:close/>
                </a:path>
              </a:pathLst>
            </a:custGeom>
            <a:solidFill>
              <a:srgbClr val="2F3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9" name="Google Shape;451;p30">
              <a:extLst>
                <a:ext uri="{FF2B5EF4-FFF2-40B4-BE49-F238E27FC236}">
                  <a16:creationId xmlns:a16="http://schemas.microsoft.com/office/drawing/2014/main" id="{DCD8562E-8B80-75C6-DA0C-B51F040F1657}"/>
                </a:ext>
              </a:extLst>
            </p:cNvPr>
            <p:cNvSpPr/>
            <p:nvPr/>
          </p:nvSpPr>
          <p:spPr>
            <a:xfrm>
              <a:off x="2293975" y="3179050"/>
              <a:ext cx="41575" cy="41925"/>
            </a:xfrm>
            <a:custGeom>
              <a:avLst/>
              <a:gdLst/>
              <a:ahLst/>
              <a:cxnLst/>
              <a:rect l="l" t="t" r="r" b="b"/>
              <a:pathLst>
                <a:path w="1663" h="1677" extrusionOk="0">
                  <a:moveTo>
                    <a:pt x="824" y="1"/>
                  </a:moveTo>
                  <a:cubicBezTo>
                    <a:pt x="362" y="1"/>
                    <a:pt x="0" y="376"/>
                    <a:pt x="0" y="839"/>
                  </a:cubicBezTo>
                  <a:cubicBezTo>
                    <a:pt x="0" y="1301"/>
                    <a:pt x="362" y="1676"/>
                    <a:pt x="824" y="1676"/>
                  </a:cubicBezTo>
                  <a:cubicBezTo>
                    <a:pt x="1287" y="1676"/>
                    <a:pt x="1662" y="1301"/>
                    <a:pt x="1662" y="839"/>
                  </a:cubicBezTo>
                  <a:cubicBezTo>
                    <a:pt x="1662" y="376"/>
                    <a:pt x="1287" y="1"/>
                    <a:pt x="824" y="1"/>
                  </a:cubicBezTo>
                  <a:close/>
                </a:path>
              </a:pathLst>
            </a:custGeom>
            <a:solidFill>
              <a:srgbClr val="D1E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0" name="Google Shape;452;p30">
              <a:extLst>
                <a:ext uri="{FF2B5EF4-FFF2-40B4-BE49-F238E27FC236}">
                  <a16:creationId xmlns:a16="http://schemas.microsoft.com/office/drawing/2014/main" id="{0D6C848F-8AA4-E4C6-C12F-92438B6D7670}"/>
                </a:ext>
              </a:extLst>
            </p:cNvPr>
            <p:cNvSpPr/>
            <p:nvPr/>
          </p:nvSpPr>
          <p:spPr>
            <a:xfrm>
              <a:off x="2606025" y="2738575"/>
              <a:ext cx="115975" cy="110975"/>
            </a:xfrm>
            <a:custGeom>
              <a:avLst/>
              <a:gdLst/>
              <a:ahLst/>
              <a:cxnLst/>
              <a:rect l="l" t="t" r="r" b="b"/>
              <a:pathLst>
                <a:path w="4639" h="4439" extrusionOk="0">
                  <a:moveTo>
                    <a:pt x="2311" y="0"/>
                  </a:moveTo>
                  <a:cubicBezTo>
                    <a:pt x="2249" y="0"/>
                    <a:pt x="2187" y="3"/>
                    <a:pt x="2125" y="8"/>
                  </a:cubicBezTo>
                  <a:cubicBezTo>
                    <a:pt x="897" y="124"/>
                    <a:pt x="1" y="1193"/>
                    <a:pt x="103" y="2421"/>
                  </a:cubicBezTo>
                  <a:cubicBezTo>
                    <a:pt x="211" y="3577"/>
                    <a:pt x="1178" y="4439"/>
                    <a:pt x="2304" y="4439"/>
                  </a:cubicBezTo>
                  <a:cubicBezTo>
                    <a:pt x="2374" y="4439"/>
                    <a:pt x="2444" y="4436"/>
                    <a:pt x="2515" y="4429"/>
                  </a:cubicBezTo>
                  <a:cubicBezTo>
                    <a:pt x="3743" y="4328"/>
                    <a:pt x="4639" y="3244"/>
                    <a:pt x="4537" y="2031"/>
                  </a:cubicBezTo>
                  <a:cubicBezTo>
                    <a:pt x="4428" y="866"/>
                    <a:pt x="3447" y="0"/>
                    <a:pt x="2311"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1" name="Google Shape;453;p30">
              <a:extLst>
                <a:ext uri="{FF2B5EF4-FFF2-40B4-BE49-F238E27FC236}">
                  <a16:creationId xmlns:a16="http://schemas.microsoft.com/office/drawing/2014/main" id="{332D712E-8F5B-B14B-8235-52E469EB270E}"/>
                </a:ext>
              </a:extLst>
            </p:cNvPr>
            <p:cNvSpPr/>
            <p:nvPr/>
          </p:nvSpPr>
          <p:spPr>
            <a:xfrm>
              <a:off x="2629875" y="2650075"/>
              <a:ext cx="56025" cy="102100"/>
            </a:xfrm>
            <a:custGeom>
              <a:avLst/>
              <a:gdLst/>
              <a:ahLst/>
              <a:cxnLst/>
              <a:rect l="l" t="t" r="r" b="b"/>
              <a:pathLst>
                <a:path w="2241" h="4084" extrusionOk="0">
                  <a:moveTo>
                    <a:pt x="371" y="1"/>
                  </a:moveTo>
                  <a:cubicBezTo>
                    <a:pt x="141" y="1"/>
                    <a:pt x="0" y="96"/>
                    <a:pt x="0" y="96"/>
                  </a:cubicBezTo>
                  <a:lnTo>
                    <a:pt x="882" y="4083"/>
                  </a:lnTo>
                  <a:cubicBezTo>
                    <a:pt x="2240" y="3592"/>
                    <a:pt x="2167" y="1525"/>
                    <a:pt x="1387" y="601"/>
                  </a:cubicBezTo>
                  <a:cubicBezTo>
                    <a:pt x="986" y="116"/>
                    <a:pt x="624" y="1"/>
                    <a:pt x="3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2" name="Google Shape;454;p30">
              <a:extLst>
                <a:ext uri="{FF2B5EF4-FFF2-40B4-BE49-F238E27FC236}">
                  <a16:creationId xmlns:a16="http://schemas.microsoft.com/office/drawing/2014/main" id="{0880BC55-342D-FA0A-9633-4CF9BAFDC00E}"/>
                </a:ext>
              </a:extLst>
            </p:cNvPr>
            <p:cNvSpPr/>
            <p:nvPr/>
          </p:nvSpPr>
          <p:spPr>
            <a:xfrm>
              <a:off x="2420025" y="2610100"/>
              <a:ext cx="209875" cy="126900"/>
            </a:xfrm>
            <a:custGeom>
              <a:avLst/>
              <a:gdLst/>
              <a:ahLst/>
              <a:cxnLst/>
              <a:rect l="l" t="t" r="r" b="b"/>
              <a:pathLst>
                <a:path w="8395" h="5076" extrusionOk="0">
                  <a:moveTo>
                    <a:pt x="5592" y="0"/>
                  </a:moveTo>
                  <a:cubicBezTo>
                    <a:pt x="5289" y="0"/>
                    <a:pt x="4958" y="37"/>
                    <a:pt x="4595" y="119"/>
                  </a:cubicBezTo>
                  <a:cubicBezTo>
                    <a:pt x="1735" y="770"/>
                    <a:pt x="1" y="3573"/>
                    <a:pt x="2586" y="5075"/>
                  </a:cubicBezTo>
                  <a:lnTo>
                    <a:pt x="8394" y="1695"/>
                  </a:lnTo>
                  <a:cubicBezTo>
                    <a:pt x="8394" y="1695"/>
                    <a:pt x="7668" y="0"/>
                    <a:pt x="559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3" name="Google Shape;455;p30">
              <a:extLst>
                <a:ext uri="{FF2B5EF4-FFF2-40B4-BE49-F238E27FC236}">
                  <a16:creationId xmlns:a16="http://schemas.microsoft.com/office/drawing/2014/main" id="{97513D48-627D-BBA7-4DDC-42581964C742}"/>
                </a:ext>
              </a:extLst>
            </p:cNvPr>
            <p:cNvSpPr/>
            <p:nvPr/>
          </p:nvSpPr>
          <p:spPr>
            <a:xfrm>
              <a:off x="2481450" y="2632625"/>
              <a:ext cx="183500" cy="169250"/>
            </a:xfrm>
            <a:custGeom>
              <a:avLst/>
              <a:gdLst/>
              <a:ahLst/>
              <a:cxnLst/>
              <a:rect l="l" t="t" r="r" b="b"/>
              <a:pathLst>
                <a:path w="7340" h="6770" extrusionOk="0">
                  <a:moveTo>
                    <a:pt x="3622" y="1"/>
                  </a:moveTo>
                  <a:cubicBezTo>
                    <a:pt x="3518" y="1"/>
                    <a:pt x="3413" y="5"/>
                    <a:pt x="3308" y="13"/>
                  </a:cubicBezTo>
                  <a:cubicBezTo>
                    <a:pt x="1300" y="158"/>
                    <a:pt x="0" y="1776"/>
                    <a:pt x="129" y="3639"/>
                  </a:cubicBezTo>
                  <a:cubicBezTo>
                    <a:pt x="267" y="5415"/>
                    <a:pt x="1663" y="6770"/>
                    <a:pt x="3531" y="6770"/>
                  </a:cubicBezTo>
                  <a:cubicBezTo>
                    <a:pt x="3624" y="6770"/>
                    <a:pt x="3719" y="6767"/>
                    <a:pt x="3814" y="6760"/>
                  </a:cubicBezTo>
                  <a:cubicBezTo>
                    <a:pt x="5822" y="6601"/>
                    <a:pt x="7339" y="4968"/>
                    <a:pt x="7195" y="3105"/>
                  </a:cubicBezTo>
                  <a:cubicBezTo>
                    <a:pt x="7058" y="1339"/>
                    <a:pt x="5494" y="1"/>
                    <a:pt x="362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4" name="Google Shape;456;p30">
              <a:extLst>
                <a:ext uri="{FF2B5EF4-FFF2-40B4-BE49-F238E27FC236}">
                  <a16:creationId xmlns:a16="http://schemas.microsoft.com/office/drawing/2014/main" id="{05C2D80A-166F-9821-AFCE-F132E2150090}"/>
                </a:ext>
              </a:extLst>
            </p:cNvPr>
            <p:cNvSpPr/>
            <p:nvPr/>
          </p:nvSpPr>
          <p:spPr>
            <a:xfrm>
              <a:off x="2547525" y="2778500"/>
              <a:ext cx="78400" cy="151700"/>
            </a:xfrm>
            <a:custGeom>
              <a:avLst/>
              <a:gdLst/>
              <a:ahLst/>
              <a:cxnLst/>
              <a:rect l="l" t="t" r="r" b="b"/>
              <a:pathLst>
                <a:path w="3136" h="6068" extrusionOk="0">
                  <a:moveTo>
                    <a:pt x="1633" y="0"/>
                  </a:moveTo>
                  <a:lnTo>
                    <a:pt x="0" y="824"/>
                  </a:lnTo>
                  <a:lnTo>
                    <a:pt x="535" y="5403"/>
                  </a:lnTo>
                  <a:lnTo>
                    <a:pt x="1474" y="6068"/>
                  </a:lnTo>
                  <a:lnTo>
                    <a:pt x="3136" y="4696"/>
                  </a:lnTo>
                  <a:lnTo>
                    <a:pt x="1633"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5" name="Google Shape;457;p30">
              <a:extLst>
                <a:ext uri="{FF2B5EF4-FFF2-40B4-BE49-F238E27FC236}">
                  <a16:creationId xmlns:a16="http://schemas.microsoft.com/office/drawing/2014/main" id="{D542BF49-61E2-8A77-0051-BD4289E4D8D0}"/>
                </a:ext>
              </a:extLst>
            </p:cNvPr>
            <p:cNvSpPr/>
            <p:nvPr/>
          </p:nvSpPr>
          <p:spPr>
            <a:xfrm>
              <a:off x="2548625" y="2807750"/>
              <a:ext cx="42975" cy="76600"/>
            </a:xfrm>
            <a:custGeom>
              <a:avLst/>
              <a:gdLst/>
              <a:ahLst/>
              <a:cxnLst/>
              <a:rect l="l" t="t" r="r" b="b"/>
              <a:pathLst>
                <a:path w="1719" h="3064" extrusionOk="0">
                  <a:moveTo>
                    <a:pt x="0" y="1"/>
                  </a:moveTo>
                  <a:lnTo>
                    <a:pt x="347" y="3064"/>
                  </a:lnTo>
                  <a:lnTo>
                    <a:pt x="1719" y="419"/>
                  </a:lnTo>
                  <a:lnTo>
                    <a:pt x="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6" name="Google Shape;458;p30">
              <a:extLst>
                <a:ext uri="{FF2B5EF4-FFF2-40B4-BE49-F238E27FC236}">
                  <a16:creationId xmlns:a16="http://schemas.microsoft.com/office/drawing/2014/main" id="{0ACD0238-1F5A-40C2-4FF2-1A6F929044E4}"/>
                </a:ext>
              </a:extLst>
            </p:cNvPr>
            <p:cNvSpPr/>
            <p:nvPr/>
          </p:nvSpPr>
          <p:spPr>
            <a:xfrm>
              <a:off x="2483950" y="2648775"/>
              <a:ext cx="170875" cy="193125"/>
            </a:xfrm>
            <a:custGeom>
              <a:avLst/>
              <a:gdLst/>
              <a:ahLst/>
              <a:cxnLst/>
              <a:rect l="l" t="t" r="r" b="b"/>
              <a:pathLst>
                <a:path w="6835" h="7725" extrusionOk="0">
                  <a:moveTo>
                    <a:pt x="3024" y="0"/>
                  </a:moveTo>
                  <a:cubicBezTo>
                    <a:pt x="2655" y="0"/>
                    <a:pt x="2286" y="48"/>
                    <a:pt x="1937" y="148"/>
                  </a:cubicBezTo>
                  <a:cubicBezTo>
                    <a:pt x="1099" y="393"/>
                    <a:pt x="58" y="999"/>
                    <a:pt x="45" y="2560"/>
                  </a:cubicBezTo>
                  <a:cubicBezTo>
                    <a:pt x="1" y="5160"/>
                    <a:pt x="463" y="7067"/>
                    <a:pt x="1778" y="7545"/>
                  </a:cubicBezTo>
                  <a:cubicBezTo>
                    <a:pt x="2104" y="7666"/>
                    <a:pt x="2396" y="7725"/>
                    <a:pt x="2680" y="7725"/>
                  </a:cubicBezTo>
                  <a:cubicBezTo>
                    <a:pt x="3276" y="7725"/>
                    <a:pt x="3832" y="7461"/>
                    <a:pt x="4566" y="6952"/>
                  </a:cubicBezTo>
                  <a:cubicBezTo>
                    <a:pt x="4970" y="6678"/>
                    <a:pt x="5303" y="5767"/>
                    <a:pt x="5375" y="5262"/>
                  </a:cubicBezTo>
                  <a:lnTo>
                    <a:pt x="5751" y="3846"/>
                  </a:lnTo>
                  <a:cubicBezTo>
                    <a:pt x="5751" y="3846"/>
                    <a:pt x="6835" y="668"/>
                    <a:pt x="3830" y="75"/>
                  </a:cubicBezTo>
                  <a:cubicBezTo>
                    <a:pt x="3566" y="26"/>
                    <a:pt x="3295" y="0"/>
                    <a:pt x="3024"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7" name="Google Shape;459;p30">
              <a:extLst>
                <a:ext uri="{FF2B5EF4-FFF2-40B4-BE49-F238E27FC236}">
                  <a16:creationId xmlns:a16="http://schemas.microsoft.com/office/drawing/2014/main" id="{739D686C-5B4D-6090-BEEC-75CA49CDB160}"/>
                </a:ext>
              </a:extLst>
            </p:cNvPr>
            <p:cNvSpPr/>
            <p:nvPr/>
          </p:nvSpPr>
          <p:spPr>
            <a:xfrm>
              <a:off x="2569925" y="2652025"/>
              <a:ext cx="95025" cy="112775"/>
            </a:xfrm>
            <a:custGeom>
              <a:avLst/>
              <a:gdLst/>
              <a:ahLst/>
              <a:cxnLst/>
              <a:rect l="l" t="t" r="r" b="b"/>
              <a:pathLst>
                <a:path w="3801" h="4511" extrusionOk="0">
                  <a:moveTo>
                    <a:pt x="1852" y="0"/>
                  </a:moveTo>
                  <a:cubicBezTo>
                    <a:pt x="1823" y="0"/>
                    <a:pt x="1807" y="3"/>
                    <a:pt x="1807" y="3"/>
                  </a:cubicBezTo>
                  <a:cubicBezTo>
                    <a:pt x="0" y="1129"/>
                    <a:pt x="1907" y="4510"/>
                    <a:pt x="1907" y="4510"/>
                  </a:cubicBezTo>
                  <a:cubicBezTo>
                    <a:pt x="1907" y="4510"/>
                    <a:pt x="3800" y="4005"/>
                    <a:pt x="3078" y="1462"/>
                  </a:cubicBezTo>
                  <a:cubicBezTo>
                    <a:pt x="2692" y="96"/>
                    <a:pt x="2030" y="0"/>
                    <a:pt x="185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8" name="Google Shape;460;p30">
              <a:extLst>
                <a:ext uri="{FF2B5EF4-FFF2-40B4-BE49-F238E27FC236}">
                  <a16:creationId xmlns:a16="http://schemas.microsoft.com/office/drawing/2014/main" id="{B9A23F76-EC74-3D53-FD26-A66384DCDFDE}"/>
                </a:ext>
              </a:extLst>
            </p:cNvPr>
            <p:cNvSpPr/>
            <p:nvPr/>
          </p:nvSpPr>
          <p:spPr>
            <a:xfrm>
              <a:off x="2608975" y="2739825"/>
              <a:ext cx="61025" cy="52475"/>
            </a:xfrm>
            <a:custGeom>
              <a:avLst/>
              <a:gdLst/>
              <a:ahLst/>
              <a:cxnLst/>
              <a:rect l="l" t="t" r="r" b="b"/>
              <a:pathLst>
                <a:path w="2441" h="2099" extrusionOk="0">
                  <a:moveTo>
                    <a:pt x="1197" y="1"/>
                  </a:moveTo>
                  <a:cubicBezTo>
                    <a:pt x="835" y="1"/>
                    <a:pt x="565" y="329"/>
                    <a:pt x="374" y="666"/>
                  </a:cubicBezTo>
                  <a:cubicBezTo>
                    <a:pt x="187" y="998"/>
                    <a:pt x="85" y="1345"/>
                    <a:pt x="27" y="1707"/>
                  </a:cubicBezTo>
                  <a:cubicBezTo>
                    <a:pt x="0" y="1909"/>
                    <a:pt x="214" y="2099"/>
                    <a:pt x="466" y="2099"/>
                  </a:cubicBezTo>
                  <a:cubicBezTo>
                    <a:pt x="483" y="2099"/>
                    <a:pt x="501" y="2098"/>
                    <a:pt x="518" y="2096"/>
                  </a:cubicBezTo>
                  <a:cubicBezTo>
                    <a:pt x="1472" y="2009"/>
                    <a:pt x="2441" y="551"/>
                    <a:pt x="1530" y="89"/>
                  </a:cubicBezTo>
                  <a:cubicBezTo>
                    <a:pt x="1411" y="27"/>
                    <a:pt x="1300" y="1"/>
                    <a:pt x="1197"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39" name="Google Shape;461;p30">
              <a:extLst>
                <a:ext uri="{FF2B5EF4-FFF2-40B4-BE49-F238E27FC236}">
                  <a16:creationId xmlns:a16="http://schemas.microsoft.com/office/drawing/2014/main" id="{5E53DC8F-EE85-B84B-09C8-4D88ECA8CD4C}"/>
                </a:ext>
              </a:extLst>
            </p:cNvPr>
            <p:cNvSpPr/>
            <p:nvPr/>
          </p:nvSpPr>
          <p:spPr>
            <a:xfrm>
              <a:off x="2611475" y="2783900"/>
              <a:ext cx="20600" cy="19625"/>
            </a:xfrm>
            <a:custGeom>
              <a:avLst/>
              <a:gdLst/>
              <a:ahLst/>
              <a:cxnLst/>
              <a:rect l="l" t="t" r="r" b="b"/>
              <a:pathLst>
                <a:path w="824" h="785" extrusionOk="0">
                  <a:moveTo>
                    <a:pt x="404" y="0"/>
                  </a:moveTo>
                  <a:cubicBezTo>
                    <a:pt x="395" y="0"/>
                    <a:pt x="385" y="1"/>
                    <a:pt x="376" y="1"/>
                  </a:cubicBezTo>
                  <a:cubicBezTo>
                    <a:pt x="158" y="30"/>
                    <a:pt x="0" y="218"/>
                    <a:pt x="29" y="435"/>
                  </a:cubicBezTo>
                  <a:cubicBezTo>
                    <a:pt x="42" y="634"/>
                    <a:pt x="203" y="785"/>
                    <a:pt x="397" y="785"/>
                  </a:cubicBezTo>
                  <a:cubicBezTo>
                    <a:pt x="413" y="785"/>
                    <a:pt x="430" y="784"/>
                    <a:pt x="447" y="782"/>
                  </a:cubicBezTo>
                  <a:cubicBezTo>
                    <a:pt x="665" y="767"/>
                    <a:pt x="823" y="579"/>
                    <a:pt x="809" y="362"/>
                  </a:cubicBezTo>
                  <a:cubicBezTo>
                    <a:pt x="795" y="155"/>
                    <a:pt x="609" y="0"/>
                    <a:pt x="40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0" name="Google Shape;462;p30">
              <a:extLst>
                <a:ext uri="{FF2B5EF4-FFF2-40B4-BE49-F238E27FC236}">
                  <a16:creationId xmlns:a16="http://schemas.microsoft.com/office/drawing/2014/main" id="{A9E8D921-B954-6C8E-2EBE-408D2FBC43EF}"/>
                </a:ext>
              </a:extLst>
            </p:cNvPr>
            <p:cNvSpPr/>
            <p:nvPr/>
          </p:nvSpPr>
          <p:spPr>
            <a:xfrm>
              <a:off x="2451100" y="2628075"/>
              <a:ext cx="179775" cy="87225"/>
            </a:xfrm>
            <a:custGeom>
              <a:avLst/>
              <a:gdLst/>
              <a:ahLst/>
              <a:cxnLst/>
              <a:rect l="l" t="t" r="r" b="b"/>
              <a:pathLst>
                <a:path w="7191" h="3489" extrusionOk="0">
                  <a:moveTo>
                    <a:pt x="4927" y="1"/>
                  </a:moveTo>
                  <a:cubicBezTo>
                    <a:pt x="4555" y="1"/>
                    <a:pt x="4120" y="42"/>
                    <a:pt x="3612" y="138"/>
                  </a:cubicBezTo>
                  <a:cubicBezTo>
                    <a:pt x="0" y="816"/>
                    <a:pt x="896" y="2925"/>
                    <a:pt x="896" y="2925"/>
                  </a:cubicBezTo>
                  <a:cubicBezTo>
                    <a:pt x="1423" y="3331"/>
                    <a:pt x="2021" y="3489"/>
                    <a:pt x="2634" y="3489"/>
                  </a:cubicBezTo>
                  <a:cubicBezTo>
                    <a:pt x="4796" y="3489"/>
                    <a:pt x="7137" y="1525"/>
                    <a:pt x="7137" y="1525"/>
                  </a:cubicBezTo>
                  <a:cubicBezTo>
                    <a:pt x="7137" y="1525"/>
                    <a:pt x="7190" y="1"/>
                    <a:pt x="4927"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1" name="Google Shape;463;p30">
              <a:extLst>
                <a:ext uri="{FF2B5EF4-FFF2-40B4-BE49-F238E27FC236}">
                  <a16:creationId xmlns:a16="http://schemas.microsoft.com/office/drawing/2014/main" id="{2EEDB6C6-AA22-C822-9503-47E61ECA797F}"/>
                </a:ext>
              </a:extLst>
            </p:cNvPr>
            <p:cNvSpPr/>
            <p:nvPr/>
          </p:nvSpPr>
          <p:spPr>
            <a:xfrm>
              <a:off x="2518625" y="2777425"/>
              <a:ext cx="9425" cy="20600"/>
            </a:xfrm>
            <a:custGeom>
              <a:avLst/>
              <a:gdLst/>
              <a:ahLst/>
              <a:cxnLst/>
              <a:rect l="l" t="t" r="r" b="b"/>
              <a:pathLst>
                <a:path w="377" h="824" extrusionOk="0">
                  <a:moveTo>
                    <a:pt x="276" y="0"/>
                  </a:moveTo>
                  <a:cubicBezTo>
                    <a:pt x="261" y="0"/>
                    <a:pt x="247" y="0"/>
                    <a:pt x="232" y="29"/>
                  </a:cubicBezTo>
                  <a:lnTo>
                    <a:pt x="16" y="549"/>
                  </a:lnTo>
                  <a:cubicBezTo>
                    <a:pt x="1" y="563"/>
                    <a:pt x="1" y="578"/>
                    <a:pt x="16" y="592"/>
                  </a:cubicBezTo>
                  <a:lnTo>
                    <a:pt x="318" y="823"/>
                  </a:lnTo>
                  <a:lnTo>
                    <a:pt x="333" y="823"/>
                  </a:lnTo>
                  <a:cubicBezTo>
                    <a:pt x="347" y="823"/>
                    <a:pt x="347" y="823"/>
                    <a:pt x="362" y="809"/>
                  </a:cubicBezTo>
                  <a:cubicBezTo>
                    <a:pt x="376" y="794"/>
                    <a:pt x="376" y="781"/>
                    <a:pt x="362" y="765"/>
                  </a:cubicBezTo>
                  <a:lnTo>
                    <a:pt x="87" y="549"/>
                  </a:lnTo>
                  <a:lnTo>
                    <a:pt x="305" y="58"/>
                  </a:lnTo>
                  <a:cubicBezTo>
                    <a:pt x="305" y="29"/>
                    <a:pt x="305" y="14"/>
                    <a:pt x="276"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2" name="Google Shape;464;p30">
              <a:extLst>
                <a:ext uri="{FF2B5EF4-FFF2-40B4-BE49-F238E27FC236}">
                  <a16:creationId xmlns:a16="http://schemas.microsoft.com/office/drawing/2014/main" id="{8068B7C2-1578-44F8-6489-A57564E22536}"/>
                </a:ext>
              </a:extLst>
            </p:cNvPr>
            <p:cNvSpPr/>
            <p:nvPr/>
          </p:nvSpPr>
          <p:spPr>
            <a:xfrm>
              <a:off x="2487225" y="2725725"/>
              <a:ext cx="28200" cy="18400"/>
            </a:xfrm>
            <a:custGeom>
              <a:avLst/>
              <a:gdLst/>
              <a:ahLst/>
              <a:cxnLst/>
              <a:rect l="l" t="t" r="r" b="b"/>
              <a:pathLst>
                <a:path w="1128" h="736" extrusionOk="0">
                  <a:moveTo>
                    <a:pt x="715" y="1"/>
                  </a:moveTo>
                  <a:cubicBezTo>
                    <a:pt x="674" y="1"/>
                    <a:pt x="629" y="6"/>
                    <a:pt x="578" y="17"/>
                  </a:cubicBezTo>
                  <a:cubicBezTo>
                    <a:pt x="289" y="75"/>
                    <a:pt x="116" y="291"/>
                    <a:pt x="43" y="421"/>
                  </a:cubicBezTo>
                  <a:cubicBezTo>
                    <a:pt x="0" y="493"/>
                    <a:pt x="14" y="580"/>
                    <a:pt x="43" y="638"/>
                  </a:cubicBezTo>
                  <a:cubicBezTo>
                    <a:pt x="76" y="703"/>
                    <a:pt x="141" y="735"/>
                    <a:pt x="202" y="735"/>
                  </a:cubicBezTo>
                  <a:cubicBezTo>
                    <a:pt x="222" y="735"/>
                    <a:pt x="242" y="731"/>
                    <a:pt x="260" y="724"/>
                  </a:cubicBezTo>
                  <a:cubicBezTo>
                    <a:pt x="405" y="653"/>
                    <a:pt x="563" y="624"/>
                    <a:pt x="809" y="580"/>
                  </a:cubicBezTo>
                  <a:cubicBezTo>
                    <a:pt x="1127" y="522"/>
                    <a:pt x="1040" y="219"/>
                    <a:pt x="1040" y="219"/>
                  </a:cubicBezTo>
                  <a:cubicBezTo>
                    <a:pt x="1040" y="219"/>
                    <a:pt x="985" y="1"/>
                    <a:pt x="71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3" name="Google Shape;465;p30">
              <a:extLst>
                <a:ext uri="{FF2B5EF4-FFF2-40B4-BE49-F238E27FC236}">
                  <a16:creationId xmlns:a16="http://schemas.microsoft.com/office/drawing/2014/main" id="{F72A4226-FD52-6288-7591-AC04011370B9}"/>
                </a:ext>
              </a:extLst>
            </p:cNvPr>
            <p:cNvSpPr/>
            <p:nvPr/>
          </p:nvSpPr>
          <p:spPr>
            <a:xfrm>
              <a:off x="2547175" y="2724375"/>
              <a:ext cx="44425" cy="21175"/>
            </a:xfrm>
            <a:custGeom>
              <a:avLst/>
              <a:gdLst/>
              <a:ahLst/>
              <a:cxnLst/>
              <a:rect l="l" t="t" r="r" b="b"/>
              <a:pathLst>
                <a:path w="1777" h="847" extrusionOk="0">
                  <a:moveTo>
                    <a:pt x="567" y="1"/>
                  </a:moveTo>
                  <a:cubicBezTo>
                    <a:pt x="184" y="1"/>
                    <a:pt x="116" y="215"/>
                    <a:pt x="116" y="215"/>
                  </a:cubicBezTo>
                  <a:cubicBezTo>
                    <a:pt x="116" y="215"/>
                    <a:pt x="0" y="518"/>
                    <a:pt x="463" y="576"/>
                  </a:cubicBezTo>
                  <a:cubicBezTo>
                    <a:pt x="810" y="620"/>
                    <a:pt x="1228" y="764"/>
                    <a:pt x="1430" y="836"/>
                  </a:cubicBezTo>
                  <a:cubicBezTo>
                    <a:pt x="1456" y="843"/>
                    <a:pt x="1483" y="847"/>
                    <a:pt x="1510" y="847"/>
                  </a:cubicBezTo>
                  <a:cubicBezTo>
                    <a:pt x="1592" y="847"/>
                    <a:pt x="1676" y="814"/>
                    <a:pt x="1719" y="749"/>
                  </a:cubicBezTo>
                  <a:cubicBezTo>
                    <a:pt x="1777" y="678"/>
                    <a:pt x="1777" y="591"/>
                    <a:pt x="1719" y="533"/>
                  </a:cubicBezTo>
                  <a:cubicBezTo>
                    <a:pt x="1604" y="389"/>
                    <a:pt x="1170" y="71"/>
                    <a:pt x="737" y="13"/>
                  </a:cubicBezTo>
                  <a:cubicBezTo>
                    <a:pt x="674" y="5"/>
                    <a:pt x="618" y="1"/>
                    <a:pt x="567"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4" name="Google Shape;466;p30">
              <a:extLst>
                <a:ext uri="{FF2B5EF4-FFF2-40B4-BE49-F238E27FC236}">
                  <a16:creationId xmlns:a16="http://schemas.microsoft.com/office/drawing/2014/main" id="{CA7368C9-AA1D-9477-61BA-D0DF9A50A4A0}"/>
                </a:ext>
              </a:extLst>
            </p:cNvPr>
            <p:cNvSpPr/>
            <p:nvPr/>
          </p:nvSpPr>
          <p:spPr>
            <a:xfrm>
              <a:off x="2545000" y="2754675"/>
              <a:ext cx="38325" cy="19800"/>
            </a:xfrm>
            <a:custGeom>
              <a:avLst/>
              <a:gdLst/>
              <a:ahLst/>
              <a:cxnLst/>
              <a:rect l="l" t="t" r="r" b="b"/>
              <a:pathLst>
                <a:path w="1533" h="792" extrusionOk="0">
                  <a:moveTo>
                    <a:pt x="714" y="1"/>
                  </a:moveTo>
                  <a:cubicBezTo>
                    <a:pt x="140" y="1"/>
                    <a:pt x="1" y="520"/>
                    <a:pt x="1" y="520"/>
                  </a:cubicBezTo>
                  <a:cubicBezTo>
                    <a:pt x="274" y="719"/>
                    <a:pt x="511" y="791"/>
                    <a:pt x="712" y="791"/>
                  </a:cubicBezTo>
                  <a:cubicBezTo>
                    <a:pt x="1255" y="791"/>
                    <a:pt x="1532" y="260"/>
                    <a:pt x="1532" y="260"/>
                  </a:cubicBezTo>
                  <a:cubicBezTo>
                    <a:pt x="1192" y="70"/>
                    <a:pt x="924" y="1"/>
                    <a:pt x="71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5" name="Google Shape;467;p30">
              <a:extLst>
                <a:ext uri="{FF2B5EF4-FFF2-40B4-BE49-F238E27FC236}">
                  <a16:creationId xmlns:a16="http://schemas.microsoft.com/office/drawing/2014/main" id="{B3BA6DF1-803F-6CCE-94FA-6A1A9A467FAD}"/>
                </a:ext>
              </a:extLst>
            </p:cNvPr>
            <p:cNvSpPr/>
            <p:nvPr/>
          </p:nvSpPr>
          <p:spPr>
            <a:xfrm>
              <a:off x="2550775" y="2754225"/>
              <a:ext cx="23150" cy="22925"/>
            </a:xfrm>
            <a:custGeom>
              <a:avLst/>
              <a:gdLst/>
              <a:ahLst/>
              <a:cxnLst/>
              <a:rect l="l" t="t" r="r" b="b"/>
              <a:pathLst>
                <a:path w="926" h="917" extrusionOk="0">
                  <a:moveTo>
                    <a:pt x="471" y="1"/>
                  </a:moveTo>
                  <a:cubicBezTo>
                    <a:pt x="246" y="1"/>
                    <a:pt x="57" y="179"/>
                    <a:pt x="30" y="408"/>
                  </a:cubicBezTo>
                  <a:cubicBezTo>
                    <a:pt x="1" y="653"/>
                    <a:pt x="174" y="884"/>
                    <a:pt x="405" y="913"/>
                  </a:cubicBezTo>
                  <a:cubicBezTo>
                    <a:pt x="422" y="915"/>
                    <a:pt x="439" y="916"/>
                    <a:pt x="455" y="916"/>
                  </a:cubicBezTo>
                  <a:cubicBezTo>
                    <a:pt x="679" y="916"/>
                    <a:pt x="870" y="738"/>
                    <a:pt x="897" y="509"/>
                  </a:cubicBezTo>
                  <a:cubicBezTo>
                    <a:pt x="926" y="264"/>
                    <a:pt x="752" y="33"/>
                    <a:pt x="521" y="4"/>
                  </a:cubicBezTo>
                  <a:cubicBezTo>
                    <a:pt x="504" y="2"/>
                    <a:pt x="487" y="1"/>
                    <a:pt x="4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6" name="Google Shape;468;p30">
              <a:extLst>
                <a:ext uri="{FF2B5EF4-FFF2-40B4-BE49-F238E27FC236}">
                  <a16:creationId xmlns:a16="http://schemas.microsoft.com/office/drawing/2014/main" id="{E2C4E793-8164-8B79-C763-482EAAB1B7E4}"/>
                </a:ext>
              </a:extLst>
            </p:cNvPr>
            <p:cNvSpPr/>
            <p:nvPr/>
          </p:nvSpPr>
          <p:spPr>
            <a:xfrm>
              <a:off x="2491900" y="2754250"/>
              <a:ext cx="27125" cy="18950"/>
            </a:xfrm>
            <a:custGeom>
              <a:avLst/>
              <a:gdLst/>
              <a:ahLst/>
              <a:cxnLst/>
              <a:rect l="l" t="t" r="r" b="b"/>
              <a:pathLst>
                <a:path w="1085" h="758" extrusionOk="0">
                  <a:moveTo>
                    <a:pt x="471" y="1"/>
                  </a:moveTo>
                  <a:cubicBezTo>
                    <a:pt x="335" y="1"/>
                    <a:pt x="178" y="64"/>
                    <a:pt x="0" y="234"/>
                  </a:cubicBezTo>
                  <a:cubicBezTo>
                    <a:pt x="0" y="234"/>
                    <a:pt x="154" y="758"/>
                    <a:pt x="569" y="758"/>
                  </a:cubicBezTo>
                  <a:cubicBezTo>
                    <a:pt x="709" y="758"/>
                    <a:pt x="880" y="698"/>
                    <a:pt x="1085" y="537"/>
                  </a:cubicBezTo>
                  <a:cubicBezTo>
                    <a:pt x="1085" y="537"/>
                    <a:pt x="868" y="1"/>
                    <a:pt x="4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7" name="Google Shape;469;p30">
              <a:extLst>
                <a:ext uri="{FF2B5EF4-FFF2-40B4-BE49-F238E27FC236}">
                  <a16:creationId xmlns:a16="http://schemas.microsoft.com/office/drawing/2014/main" id="{CC7DD0D0-91E8-2FF7-C074-7D83B1F0BD9E}"/>
                </a:ext>
              </a:extLst>
            </p:cNvPr>
            <p:cNvSpPr/>
            <p:nvPr/>
          </p:nvSpPr>
          <p:spPr>
            <a:xfrm>
              <a:off x="2495500" y="2753850"/>
              <a:ext cx="18100" cy="20800"/>
            </a:xfrm>
            <a:custGeom>
              <a:avLst/>
              <a:gdLst/>
              <a:ahLst/>
              <a:cxnLst/>
              <a:rect l="l" t="t" r="r" b="b"/>
              <a:pathLst>
                <a:path w="724" h="832" extrusionOk="0">
                  <a:moveTo>
                    <a:pt x="334" y="0"/>
                  </a:moveTo>
                  <a:cubicBezTo>
                    <a:pt x="319" y="0"/>
                    <a:pt x="305" y="1"/>
                    <a:pt x="290" y="4"/>
                  </a:cubicBezTo>
                  <a:cubicBezTo>
                    <a:pt x="116" y="33"/>
                    <a:pt x="1" y="250"/>
                    <a:pt x="30" y="466"/>
                  </a:cubicBezTo>
                  <a:cubicBezTo>
                    <a:pt x="70" y="679"/>
                    <a:pt x="221" y="831"/>
                    <a:pt x="390" y="831"/>
                  </a:cubicBezTo>
                  <a:cubicBezTo>
                    <a:pt x="405" y="831"/>
                    <a:pt x="420" y="830"/>
                    <a:pt x="434" y="828"/>
                  </a:cubicBezTo>
                  <a:cubicBezTo>
                    <a:pt x="608" y="799"/>
                    <a:pt x="723" y="597"/>
                    <a:pt x="694" y="365"/>
                  </a:cubicBezTo>
                  <a:cubicBezTo>
                    <a:pt x="655" y="152"/>
                    <a:pt x="505" y="0"/>
                    <a:pt x="33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8" name="Google Shape;470;p30">
              <a:extLst>
                <a:ext uri="{FF2B5EF4-FFF2-40B4-BE49-F238E27FC236}">
                  <a16:creationId xmlns:a16="http://schemas.microsoft.com/office/drawing/2014/main" id="{E992636A-A5AA-902A-8339-AF817C9FC0C8}"/>
                </a:ext>
              </a:extLst>
            </p:cNvPr>
            <p:cNvSpPr/>
            <p:nvPr/>
          </p:nvSpPr>
          <p:spPr>
            <a:xfrm>
              <a:off x="2527300" y="2802100"/>
              <a:ext cx="28200" cy="8200"/>
            </a:xfrm>
            <a:custGeom>
              <a:avLst/>
              <a:gdLst/>
              <a:ahLst/>
              <a:cxnLst/>
              <a:rect l="l" t="t" r="r" b="b"/>
              <a:pathLst>
                <a:path w="1128" h="328" extrusionOk="0">
                  <a:moveTo>
                    <a:pt x="1090" y="1"/>
                  </a:moveTo>
                  <a:cubicBezTo>
                    <a:pt x="1077" y="1"/>
                    <a:pt x="1064" y="8"/>
                    <a:pt x="1056" y="25"/>
                  </a:cubicBezTo>
                  <a:cubicBezTo>
                    <a:pt x="1056" y="25"/>
                    <a:pt x="894" y="262"/>
                    <a:pt x="493" y="262"/>
                  </a:cubicBezTo>
                  <a:cubicBezTo>
                    <a:pt x="371" y="262"/>
                    <a:pt x="227" y="240"/>
                    <a:pt x="58" y="183"/>
                  </a:cubicBezTo>
                  <a:cubicBezTo>
                    <a:pt x="54" y="179"/>
                    <a:pt x="49" y="177"/>
                    <a:pt x="43" y="177"/>
                  </a:cubicBezTo>
                  <a:cubicBezTo>
                    <a:pt x="30" y="177"/>
                    <a:pt x="15" y="187"/>
                    <a:pt x="15" y="198"/>
                  </a:cubicBezTo>
                  <a:cubicBezTo>
                    <a:pt x="0" y="212"/>
                    <a:pt x="15" y="241"/>
                    <a:pt x="29" y="241"/>
                  </a:cubicBezTo>
                  <a:cubicBezTo>
                    <a:pt x="218" y="314"/>
                    <a:pt x="376" y="327"/>
                    <a:pt x="507" y="327"/>
                  </a:cubicBezTo>
                  <a:cubicBezTo>
                    <a:pt x="940" y="327"/>
                    <a:pt x="1113" y="67"/>
                    <a:pt x="1113" y="54"/>
                  </a:cubicBezTo>
                  <a:cubicBezTo>
                    <a:pt x="1127" y="39"/>
                    <a:pt x="1127" y="25"/>
                    <a:pt x="1113" y="10"/>
                  </a:cubicBezTo>
                  <a:cubicBezTo>
                    <a:pt x="1107" y="4"/>
                    <a:pt x="1099" y="1"/>
                    <a:pt x="109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49" name="Google Shape;471;p30">
              <a:extLst>
                <a:ext uri="{FF2B5EF4-FFF2-40B4-BE49-F238E27FC236}">
                  <a16:creationId xmlns:a16="http://schemas.microsoft.com/office/drawing/2014/main" id="{7AC6B4DF-BE9E-7ECC-6AFE-A7264294F0BF}"/>
                </a:ext>
              </a:extLst>
            </p:cNvPr>
            <p:cNvSpPr/>
            <p:nvPr/>
          </p:nvSpPr>
          <p:spPr>
            <a:xfrm>
              <a:off x="424475" y="3883700"/>
              <a:ext cx="2833150" cy="9075"/>
            </a:xfrm>
            <a:custGeom>
              <a:avLst/>
              <a:gdLst/>
              <a:ahLst/>
              <a:cxnLst/>
              <a:rect l="l" t="t" r="r" b="b"/>
              <a:pathLst>
                <a:path w="113326" h="363" extrusionOk="0">
                  <a:moveTo>
                    <a:pt x="189" y="0"/>
                  </a:moveTo>
                  <a:cubicBezTo>
                    <a:pt x="88" y="0"/>
                    <a:pt x="1" y="73"/>
                    <a:pt x="1" y="189"/>
                  </a:cubicBezTo>
                  <a:cubicBezTo>
                    <a:pt x="1" y="289"/>
                    <a:pt x="88" y="362"/>
                    <a:pt x="189" y="362"/>
                  </a:cubicBezTo>
                  <a:lnTo>
                    <a:pt x="113139" y="362"/>
                  </a:lnTo>
                  <a:cubicBezTo>
                    <a:pt x="113239" y="362"/>
                    <a:pt x="113326" y="289"/>
                    <a:pt x="113326" y="189"/>
                  </a:cubicBezTo>
                  <a:cubicBezTo>
                    <a:pt x="113326" y="73"/>
                    <a:pt x="113239" y="0"/>
                    <a:pt x="113139" y="0"/>
                  </a:cubicBezTo>
                  <a:close/>
                </a:path>
              </a:pathLst>
            </a:custGeom>
            <a:solidFill>
              <a:srgbClr val="A0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pic>
        <p:nvPicPr>
          <p:cNvPr id="350" name="Google Shape;516;p33">
            <a:extLst>
              <a:ext uri="{FF2B5EF4-FFF2-40B4-BE49-F238E27FC236}">
                <a16:creationId xmlns:a16="http://schemas.microsoft.com/office/drawing/2014/main" id="{5D3828DB-FA83-8BEB-E889-684F01859C7B}"/>
              </a:ext>
            </a:extLst>
          </p:cNvPr>
          <p:cNvPicPr preferRelativeResize="0"/>
          <p:nvPr/>
        </p:nvPicPr>
        <p:blipFill>
          <a:blip r:embed="rId2"/>
          <a:stretch>
            <a:fillRect/>
          </a:stretch>
        </p:blipFill>
        <p:spPr>
          <a:xfrm>
            <a:off x="8676731" y="3971996"/>
            <a:ext cx="2215664" cy="2091485"/>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02114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ppt_w</p:attrName>
                                        </p:attrNameLst>
                                      </p:cBhvr>
                                      <p:tavLst>
                                        <p:tav tm="0">
                                          <p:val>
                                            <p:fltVal val="0"/>
                                          </p:val>
                                        </p:tav>
                                        <p:tav tm="100000">
                                          <p:val>
                                            <p:strVal val="#ppt_w"/>
                                          </p:val>
                                        </p:tav>
                                      </p:tavLst>
                                    </p:anim>
                                    <p:anim calcmode="lin" valueType="num">
                                      <p:cBhvr additive="base">
                                        <p:cTn id="8" dur="1000"/>
                                        <p:tgtEl>
                                          <p:spTgt spid="18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350"/>
                                        </p:tgtEl>
                                        <p:attrNameLst>
                                          <p:attrName>style.visibility</p:attrName>
                                        </p:attrNameLst>
                                      </p:cBhvr>
                                      <p:to>
                                        <p:strVal val="visible"/>
                                      </p:to>
                                    </p:set>
                                    <p:anim calcmode="lin" valueType="num">
                                      <p:cBhvr additive="base">
                                        <p:cTn id="11" dur="1000"/>
                                        <p:tgtEl>
                                          <p:spTgt spid="3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25575-A3C4-19F1-93F8-4071A383699B}"/>
              </a:ext>
            </a:extLst>
          </p:cNvPr>
          <p:cNvSpPr txBox="1"/>
          <p:nvPr/>
        </p:nvSpPr>
        <p:spPr>
          <a:xfrm>
            <a:off x="685800" y="457200"/>
            <a:ext cx="6477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 to Long Short – Term Memory</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751F08-A168-0EDD-BEE3-6CE47F08C40C}"/>
              </a:ext>
            </a:extLst>
          </p:cNvPr>
          <p:cNvSpPr txBox="1"/>
          <p:nvPr/>
        </p:nvSpPr>
        <p:spPr>
          <a:xfrm>
            <a:off x="710045" y="1143000"/>
            <a:ext cx="9421092" cy="475155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Long Short-Term Memory is a special type of RNN.</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t is efficient of catching the data from previous Stages and use it for upcoming future predication. </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LSTMs are widely used for sequence prediction problems and have proven to be extremely successful. </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reason behind is they work so well is because LSTM is able to store historic information that is important</a:t>
            </a:r>
            <a:r>
              <a:rPr lang="en-US" dirty="0">
                <a:latin typeface="Times New Roman" panose="02020603050405020304" pitchFamily="18" charset="0"/>
                <a:cs typeface="Times New Roman" panose="02020603050405020304" pitchFamily="18" charset="0"/>
              </a:rPr>
              <a:t> and forget the information that is not.</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LSTM has three gates:</a:t>
            </a:r>
          </a:p>
          <a:p>
            <a:pPr algn="just">
              <a:lnSpc>
                <a:spcPct val="150000"/>
              </a:lnSpc>
            </a:pPr>
            <a:r>
              <a:rPr lang="en-US" dirty="0">
                <a:latin typeface="Times New Roman" panose="02020603050405020304" pitchFamily="18" charset="0"/>
                <a:cs typeface="Times New Roman" panose="02020603050405020304" pitchFamily="18" charset="0"/>
              </a:rPr>
              <a:t>     1. The input gate: The input gate adds details to the cell state.</a:t>
            </a:r>
          </a:p>
          <a:p>
            <a:pPr algn="just">
              <a:lnSpc>
                <a:spcPct val="150000"/>
              </a:lnSpc>
            </a:pPr>
            <a:r>
              <a:rPr lang="en-US" dirty="0">
                <a:latin typeface="Times New Roman" panose="02020603050405020304" pitchFamily="18" charset="0"/>
                <a:cs typeface="Times New Roman" panose="02020603050405020304" pitchFamily="18" charset="0"/>
              </a:rPr>
              <a:t>     2. The forget gate: It removes the details that is no longer  required by the model.</a:t>
            </a:r>
          </a:p>
          <a:p>
            <a:pPr algn="just">
              <a:lnSpc>
                <a:spcPct val="150000"/>
              </a:lnSpc>
            </a:pPr>
            <a:r>
              <a:rPr lang="en-US" dirty="0">
                <a:latin typeface="Times New Roman" panose="02020603050405020304" pitchFamily="18" charset="0"/>
                <a:cs typeface="Times New Roman" panose="02020603050405020304" pitchFamily="18" charset="0"/>
              </a:rPr>
              <a:t>     3. The output gate: Output Gate at LSTM selects the details to be shown </a:t>
            </a:r>
            <a:r>
              <a:rPr lang="en-US" b="0" i="0" dirty="0">
                <a:effectLst/>
                <a:latin typeface="Times New Roman" panose="02020603050405020304" pitchFamily="18" charset="0"/>
                <a:cs typeface="Times New Roman" panose="02020603050405020304" pitchFamily="18" charset="0"/>
              </a:rPr>
              <a:t> as output</a:t>
            </a:r>
          </a:p>
        </p:txBody>
      </p:sp>
    </p:spTree>
    <p:extLst>
      <p:ext uri="{BB962C8B-B14F-4D97-AF65-F5344CB8AC3E}">
        <p14:creationId xmlns:p14="http://schemas.microsoft.com/office/powerpoint/2010/main" val="157583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CBFCA-B359-BD64-F980-B1FF73D73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718454"/>
            <a:ext cx="8077200" cy="4691746"/>
          </a:xfrm>
          <a:prstGeom prst="rect">
            <a:avLst/>
          </a:prstGeom>
        </p:spPr>
      </p:pic>
      <p:sp>
        <p:nvSpPr>
          <p:cNvPr id="5" name="TextBox 4">
            <a:extLst>
              <a:ext uri="{FF2B5EF4-FFF2-40B4-BE49-F238E27FC236}">
                <a16:creationId xmlns:a16="http://schemas.microsoft.com/office/drawing/2014/main" id="{1A39035C-F19A-67A4-0C04-71E0DD67DEEE}"/>
              </a:ext>
            </a:extLst>
          </p:cNvPr>
          <p:cNvSpPr txBox="1"/>
          <p:nvPr/>
        </p:nvSpPr>
        <p:spPr>
          <a:xfrm>
            <a:off x="3073111" y="5802868"/>
            <a:ext cx="6045777"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fig. LSTM Cell</a:t>
            </a:r>
            <a:endParaRPr lang="en-IN" dirty="0"/>
          </a:p>
        </p:txBody>
      </p:sp>
    </p:spTree>
    <p:extLst>
      <p:ext uri="{BB962C8B-B14F-4D97-AF65-F5344CB8AC3E}">
        <p14:creationId xmlns:p14="http://schemas.microsoft.com/office/powerpoint/2010/main" val="259158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228600"/>
            <a:ext cx="5425186" cy="443711"/>
          </a:xfrm>
          <a:prstGeom prst="rect">
            <a:avLst/>
          </a:prstGeom>
        </p:spPr>
        <p:txBody>
          <a:bodyPr vert="horz" wrap="square" lIns="0" tIns="12700" rIns="0" bIns="0" rtlCol="0">
            <a:spAutoFit/>
          </a:bodyPr>
          <a:lstStyle/>
          <a:p>
            <a:pPr marL="406400">
              <a:lnSpc>
                <a:spcPct val="100000"/>
              </a:lnSpc>
              <a:spcBef>
                <a:spcPts val="100"/>
              </a:spcBef>
            </a:pPr>
            <a:r>
              <a:rPr sz="2800" spc="-35" dirty="0"/>
              <a:t>LITERATURE</a:t>
            </a:r>
            <a:r>
              <a:rPr sz="2800" spc="-30" dirty="0"/>
              <a:t> </a:t>
            </a:r>
            <a:r>
              <a:rPr sz="2800" spc="-5" dirty="0"/>
              <a:t>REVIEW</a:t>
            </a:r>
          </a:p>
        </p:txBody>
      </p:sp>
      <p:graphicFrame>
        <p:nvGraphicFramePr>
          <p:cNvPr id="4" name="Table 4">
            <a:extLst>
              <a:ext uri="{FF2B5EF4-FFF2-40B4-BE49-F238E27FC236}">
                <a16:creationId xmlns:a16="http://schemas.microsoft.com/office/drawing/2014/main" id="{32551AEC-B489-A630-BBA9-9E999DF5F2D7}"/>
              </a:ext>
            </a:extLst>
          </p:cNvPr>
          <p:cNvGraphicFramePr>
            <a:graphicFrameLocks noGrp="1"/>
          </p:cNvGraphicFramePr>
          <p:nvPr>
            <p:extLst>
              <p:ext uri="{D42A27DB-BD31-4B8C-83A1-F6EECF244321}">
                <p14:modId xmlns:p14="http://schemas.microsoft.com/office/powerpoint/2010/main" val="3754351146"/>
              </p:ext>
            </p:extLst>
          </p:nvPr>
        </p:nvGraphicFramePr>
        <p:xfrm>
          <a:off x="620998" y="1060094"/>
          <a:ext cx="10950004" cy="4654906"/>
        </p:xfrm>
        <a:graphic>
          <a:graphicData uri="http://schemas.openxmlformats.org/drawingml/2006/table">
            <a:tbl>
              <a:tblPr firstRow="1" bandRow="1">
                <a:tableStyleId>{5C22544A-7EE6-4342-B048-85BDC9FD1C3A}</a:tableStyleId>
              </a:tblPr>
              <a:tblGrid>
                <a:gridCol w="2680351">
                  <a:extLst>
                    <a:ext uri="{9D8B030D-6E8A-4147-A177-3AD203B41FA5}">
                      <a16:colId xmlns:a16="http://schemas.microsoft.com/office/drawing/2014/main" val="2286232836"/>
                    </a:ext>
                  </a:extLst>
                </a:gridCol>
                <a:gridCol w="2680351">
                  <a:extLst>
                    <a:ext uri="{9D8B030D-6E8A-4147-A177-3AD203B41FA5}">
                      <a16:colId xmlns:a16="http://schemas.microsoft.com/office/drawing/2014/main" val="3916952042"/>
                    </a:ext>
                  </a:extLst>
                </a:gridCol>
                <a:gridCol w="2286182">
                  <a:extLst>
                    <a:ext uri="{9D8B030D-6E8A-4147-A177-3AD203B41FA5}">
                      <a16:colId xmlns:a16="http://schemas.microsoft.com/office/drawing/2014/main" val="3862597554"/>
                    </a:ext>
                  </a:extLst>
                </a:gridCol>
                <a:gridCol w="3303120">
                  <a:extLst>
                    <a:ext uri="{9D8B030D-6E8A-4147-A177-3AD203B41FA5}">
                      <a16:colId xmlns:a16="http://schemas.microsoft.com/office/drawing/2014/main" val="3642450112"/>
                    </a:ext>
                  </a:extLst>
                </a:gridCol>
              </a:tblGrid>
              <a:tr h="965157">
                <a:tc>
                  <a:txBody>
                    <a:bodyPr/>
                    <a:lstStyle/>
                    <a:p>
                      <a:r>
                        <a:rPr lang="en-US" dirty="0"/>
                        <a:t>    </a:t>
                      </a:r>
                    </a:p>
                    <a:p>
                      <a:r>
                        <a:rPr lang="en-US" sz="2000" b="1" dirty="0">
                          <a:latin typeface="Times New Roman" panose="02020603050405020304" pitchFamily="18" charset="0"/>
                          <a:cs typeface="Times New Roman" panose="02020603050405020304" pitchFamily="18" charset="0"/>
                        </a:rPr>
                        <a:t>       Authors</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US" dirty="0"/>
                    </a:p>
                    <a:p>
                      <a:r>
                        <a:rPr lang="en-IN" dirty="0"/>
                        <a:t>  </a:t>
                      </a:r>
                      <a:r>
                        <a:rPr lang="en-IN" sz="2000" dirty="0">
                          <a:latin typeface="Times New Roman" panose="02020603050405020304" pitchFamily="18" charset="0"/>
                          <a:cs typeface="Times New Roman" panose="02020603050405020304" pitchFamily="18" charset="0"/>
                        </a:rPr>
                        <a:t> Name of Paper</a:t>
                      </a:r>
                    </a:p>
                  </a:txBody>
                  <a:tcPr/>
                </a:tc>
                <a:tc>
                  <a:txBody>
                    <a:bodyPr/>
                    <a:lstStyle/>
                    <a:p>
                      <a:endParaRPr lang="en-US" dirty="0"/>
                    </a:p>
                    <a:p>
                      <a:r>
                        <a:rPr lang="en-IN" dirty="0"/>
                        <a:t>   </a:t>
                      </a:r>
                      <a:r>
                        <a:rPr lang="en-IN" sz="2000" dirty="0">
                          <a:latin typeface="Times New Roman" panose="02020603050405020304" pitchFamily="18" charset="0"/>
                          <a:cs typeface="Times New Roman" panose="02020603050405020304" pitchFamily="18" charset="0"/>
                        </a:rPr>
                        <a:t>Published Year</a:t>
                      </a:r>
                    </a:p>
                  </a:txBody>
                  <a:tcPr/>
                </a:tc>
                <a:tc>
                  <a:txBody>
                    <a:bodyPr/>
                    <a:lstStyle/>
                    <a:p>
                      <a:endParaRPr lang="en-US" dirty="0"/>
                    </a:p>
                    <a:p>
                      <a:r>
                        <a:rPr lang="en-IN" dirty="0"/>
                        <a:t>  </a:t>
                      </a:r>
                      <a:r>
                        <a:rPr lang="en-IN" sz="2000" b="1" dirty="0">
                          <a:latin typeface="Times New Roman" panose="02020603050405020304" pitchFamily="18" charset="0"/>
                          <a:cs typeface="Times New Roman" panose="02020603050405020304" pitchFamily="18" charset="0"/>
                        </a:rPr>
                        <a:t>    Approach</a:t>
                      </a:r>
                    </a:p>
                  </a:txBody>
                  <a:tcPr/>
                </a:tc>
                <a:extLst>
                  <a:ext uri="{0D108BD9-81ED-4DB2-BD59-A6C34878D82A}">
                    <a16:rowId xmlns:a16="http://schemas.microsoft.com/office/drawing/2014/main" val="2983978760"/>
                  </a:ext>
                </a:extLst>
              </a:tr>
              <a:tr h="1181855">
                <a:tc>
                  <a:txBody>
                    <a:bodyPr/>
                    <a:lstStyle/>
                    <a:p>
                      <a:pPr algn="just"/>
                      <a:r>
                        <a:rPr lang="en-US" dirty="0"/>
                        <a:t>Ashutosh Sharma,</a:t>
                      </a:r>
                    </a:p>
                    <a:p>
                      <a:pPr algn="just"/>
                      <a:r>
                        <a:rPr lang="en-US" dirty="0" err="1"/>
                        <a:t>Sanket</a:t>
                      </a:r>
                      <a:r>
                        <a:rPr lang="en-US" dirty="0"/>
                        <a:t> </a:t>
                      </a:r>
                      <a:r>
                        <a:rPr lang="en-US" dirty="0" err="1"/>
                        <a:t>Modak</a:t>
                      </a:r>
                      <a:r>
                        <a:rPr lang="en-US" dirty="0"/>
                        <a:t>, </a:t>
                      </a:r>
                    </a:p>
                    <a:p>
                      <a:pPr algn="just"/>
                      <a:r>
                        <a:rPr lang="en-US" dirty="0" err="1"/>
                        <a:t>Eashwaran</a:t>
                      </a:r>
                      <a:r>
                        <a:rPr lang="en-US" dirty="0"/>
                        <a:t> Sridhar</a:t>
                      </a:r>
                      <a:endParaRPr lang="en-IN" dirty="0"/>
                    </a:p>
                  </a:txBody>
                  <a:tcPr/>
                </a:tc>
                <a:tc>
                  <a:txBody>
                    <a:bodyPr/>
                    <a:lstStyle/>
                    <a:p>
                      <a:r>
                        <a:rPr lang="en-US" dirty="0"/>
                        <a:t> “Data Visualization  and Stock  Market Prediction.”</a:t>
                      </a:r>
                      <a:endParaRPr lang="en-IN" dirty="0"/>
                    </a:p>
                  </a:txBody>
                  <a:tcPr/>
                </a:tc>
                <a:tc>
                  <a:txBody>
                    <a:bodyPr/>
                    <a:lstStyle/>
                    <a:p>
                      <a:r>
                        <a:rPr lang="en-US" dirty="0"/>
                        <a:t>              2019</a:t>
                      </a:r>
                      <a:endParaRPr lang="en-IN" dirty="0"/>
                    </a:p>
                  </a:txBody>
                  <a:tcPr/>
                </a:tc>
                <a:tc>
                  <a:txBody>
                    <a:bodyPr/>
                    <a:lstStyle/>
                    <a:p>
                      <a:pPr algn="just"/>
                      <a:r>
                        <a:rPr lang="en-US" dirty="0"/>
                        <a:t>Financial market directly enhanced long-run Growth through financial intermediaries.</a:t>
                      </a:r>
                      <a:endParaRPr lang="en-IN" dirty="0"/>
                    </a:p>
                  </a:txBody>
                  <a:tcPr/>
                </a:tc>
                <a:extLst>
                  <a:ext uri="{0D108BD9-81ED-4DB2-BD59-A6C34878D82A}">
                    <a16:rowId xmlns:a16="http://schemas.microsoft.com/office/drawing/2014/main" val="3953903047"/>
                  </a:ext>
                </a:extLst>
              </a:tr>
              <a:tr h="965157">
                <a:tc>
                  <a:txBody>
                    <a:bodyPr/>
                    <a:lstStyle/>
                    <a:p>
                      <a:r>
                        <a:rPr lang="en-US" dirty="0" err="1"/>
                        <a:t>Shazia</a:t>
                      </a:r>
                      <a:r>
                        <a:rPr lang="en-US" dirty="0"/>
                        <a:t> Usmani, </a:t>
                      </a:r>
                    </a:p>
                    <a:p>
                      <a:r>
                        <a:rPr lang="en-US" dirty="0" err="1"/>
                        <a:t>Jawwad</a:t>
                      </a:r>
                      <a:r>
                        <a:rPr lang="en-US" dirty="0"/>
                        <a:t> A Shamsi</a:t>
                      </a:r>
                      <a:endParaRPr lang="en-IN" dirty="0"/>
                    </a:p>
                  </a:txBody>
                  <a:tcPr/>
                </a:tc>
                <a:tc>
                  <a:txBody>
                    <a:bodyPr/>
                    <a:lstStyle/>
                    <a:p>
                      <a:r>
                        <a:rPr lang="en-US" dirty="0"/>
                        <a:t>“News Sensitive Stock Market Prediction”</a:t>
                      </a:r>
                      <a:endParaRPr lang="en-IN" dirty="0"/>
                    </a:p>
                  </a:txBody>
                  <a:tcPr/>
                </a:tc>
                <a:tc>
                  <a:txBody>
                    <a:bodyPr/>
                    <a:lstStyle/>
                    <a:p>
                      <a:r>
                        <a:rPr lang="en-US" dirty="0"/>
                        <a:t>               2021</a:t>
                      </a:r>
                      <a:endParaRPr lang="en-IN" dirty="0"/>
                    </a:p>
                  </a:txBody>
                  <a:tcPr/>
                </a:tc>
                <a:tc>
                  <a:txBody>
                    <a:bodyPr/>
                    <a:lstStyle/>
                    <a:p>
                      <a:pPr algn="just"/>
                      <a:r>
                        <a:rPr lang="en-US" dirty="0"/>
                        <a:t>Financial time series data encompasses dynamic and historical data. </a:t>
                      </a:r>
                      <a:endParaRPr lang="en-IN" dirty="0"/>
                    </a:p>
                  </a:txBody>
                  <a:tcPr/>
                </a:tc>
                <a:extLst>
                  <a:ext uri="{0D108BD9-81ED-4DB2-BD59-A6C34878D82A}">
                    <a16:rowId xmlns:a16="http://schemas.microsoft.com/office/drawing/2014/main" val="51227913"/>
                  </a:ext>
                </a:extLst>
              </a:tr>
              <a:tr h="1542737">
                <a:tc>
                  <a:txBody>
                    <a:bodyPr/>
                    <a:lstStyle/>
                    <a:p>
                      <a:r>
                        <a:rPr lang="en-US" dirty="0"/>
                        <a:t>Krishna </a:t>
                      </a:r>
                      <a:r>
                        <a:rPr lang="en-US" dirty="0" err="1"/>
                        <a:t>Bhambani</a:t>
                      </a:r>
                      <a:r>
                        <a:rPr lang="en-US" dirty="0"/>
                        <a:t>,</a:t>
                      </a:r>
                      <a:endParaRPr lang="en-IN" dirty="0"/>
                    </a:p>
                    <a:p>
                      <a:r>
                        <a:rPr lang="en-IN" dirty="0"/>
                        <a:t>Tanmay Jain,  </a:t>
                      </a:r>
                      <a:r>
                        <a:rPr lang="en-IN" dirty="0" err="1"/>
                        <a:t>Dr.</a:t>
                      </a:r>
                      <a:r>
                        <a:rPr lang="en-IN" dirty="0"/>
                        <a:t> Kavita</a:t>
                      </a:r>
                    </a:p>
                    <a:p>
                      <a:r>
                        <a:rPr lang="en-IN" dirty="0"/>
                        <a:t>A </a:t>
                      </a:r>
                      <a:r>
                        <a:rPr lang="en-IN" dirty="0" err="1"/>
                        <a:t>Sultanpure</a:t>
                      </a:r>
                      <a:endParaRPr lang="en-IN" dirty="0"/>
                    </a:p>
                  </a:txBody>
                  <a:tcPr/>
                </a:tc>
                <a:tc>
                  <a:txBody>
                    <a:bodyPr/>
                    <a:lstStyle/>
                    <a:p>
                      <a:r>
                        <a:rPr lang="en-US" dirty="0"/>
                        <a:t>“Stock Market Prediction Performance of Neural Networks”</a:t>
                      </a:r>
                      <a:endParaRPr lang="en-IN" dirty="0"/>
                    </a:p>
                  </a:txBody>
                  <a:tcPr/>
                </a:tc>
                <a:tc>
                  <a:txBody>
                    <a:bodyPr/>
                    <a:lstStyle/>
                    <a:p>
                      <a:r>
                        <a:rPr lang="en-US" dirty="0"/>
                        <a:t>               2017</a:t>
                      </a:r>
                      <a:endParaRPr lang="en-IN" dirty="0"/>
                    </a:p>
                  </a:txBody>
                  <a:tcPr/>
                </a:tc>
                <a:tc>
                  <a:txBody>
                    <a:bodyPr/>
                    <a:lstStyle/>
                    <a:p>
                      <a:pPr algn="just"/>
                      <a:r>
                        <a:rPr lang="en-US" dirty="0"/>
                        <a:t>According to the efficient market hypothesis, Stock prices cannot be forecasted by investors since market reflect all of the currently available information.</a:t>
                      </a:r>
                      <a:endParaRPr lang="en-IN" dirty="0"/>
                    </a:p>
                  </a:txBody>
                  <a:tcPr/>
                </a:tc>
                <a:extLst>
                  <a:ext uri="{0D108BD9-81ED-4DB2-BD59-A6C34878D82A}">
                    <a16:rowId xmlns:a16="http://schemas.microsoft.com/office/drawing/2014/main" val="275451492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DA173-2887-2431-9588-38068F621413}"/>
              </a:ext>
            </a:extLst>
          </p:cNvPr>
          <p:cNvSpPr txBox="1"/>
          <p:nvPr/>
        </p:nvSpPr>
        <p:spPr>
          <a:xfrm>
            <a:off x="2514600" y="375426"/>
            <a:ext cx="7162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TECHNOLOGIES  REQUIRED</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9F700C-5488-AE45-6E9C-DFE0A27DE90C}"/>
              </a:ext>
            </a:extLst>
          </p:cNvPr>
          <p:cNvSpPr txBox="1"/>
          <p:nvPr/>
        </p:nvSpPr>
        <p:spPr>
          <a:xfrm>
            <a:off x="6452754" y="3936084"/>
            <a:ext cx="2424545" cy="1931315"/>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6D1DA99-A4A5-A3D7-CDBC-491E9D21BB04}"/>
              </a:ext>
            </a:extLst>
          </p:cNvPr>
          <p:cNvSpPr txBox="1"/>
          <p:nvPr/>
        </p:nvSpPr>
        <p:spPr>
          <a:xfrm>
            <a:off x="990600" y="1151453"/>
            <a:ext cx="8305800" cy="455509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Requirements:</a:t>
            </a:r>
          </a:p>
          <a:p>
            <a:pPr lvl="5">
              <a:lnSpc>
                <a:spcPct val="150000"/>
              </a:lnSpc>
            </a:pPr>
            <a:r>
              <a:rPr lang="en-US" dirty="0">
                <a:latin typeface="Times New Roman" panose="02020603050405020304" pitchFamily="18" charset="0"/>
                <a:cs typeface="Times New Roman" panose="02020603050405020304" pitchFamily="18" charset="0"/>
              </a:rPr>
              <a:t>Computer System with                    </a:t>
            </a:r>
          </a:p>
          <a:p>
            <a:pPr marL="2571750" lvl="5"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4GB Ram,</a:t>
            </a:r>
          </a:p>
          <a:p>
            <a:pPr marL="2571750" lvl="5"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500GB Storage, </a:t>
            </a:r>
          </a:p>
          <a:p>
            <a:pPr marL="2571750" lvl="5"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with Windows 7 and above.</a:t>
            </a:r>
          </a:p>
          <a:p>
            <a:r>
              <a:rPr lang="en-IN" dirty="0"/>
              <a:t> </a:t>
            </a:r>
          </a:p>
          <a:p>
            <a:r>
              <a:rPr lang="en-US" sz="1800" b="1" dirty="0">
                <a:latin typeface="Times New Roman" panose="02020603050405020304" pitchFamily="18" charset="0"/>
                <a:cs typeface="Times New Roman" panose="02020603050405020304" pitchFamily="18" charset="0"/>
              </a:rPr>
              <a:t>Software Requirements :</a:t>
            </a:r>
          </a:p>
          <a:p>
            <a:pPr marL="2571750" lvl="5"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3.5 &amp; above</a:t>
            </a:r>
          </a:p>
          <a:p>
            <a:pPr marL="2571750" lvl="5"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Visual Studio Code</a:t>
            </a:r>
          </a:p>
          <a:p>
            <a:pPr marL="2571750" lvl="5"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Libraries – Dash,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Yfinance</a:t>
            </a:r>
            <a:r>
              <a:rPr lang="en-US" dirty="0">
                <a:latin typeface="Times New Roman" panose="02020603050405020304" pitchFamily="18" charset="0"/>
                <a:cs typeface="Times New Roman" panose="02020603050405020304" pitchFamily="18" charset="0"/>
              </a:rPr>
              <a:t>, Scikit-Learn etc.</a:t>
            </a:r>
          </a:p>
          <a:p>
            <a:pPr lvl="5" algn="just">
              <a:lnSpc>
                <a:spcPct val="150000"/>
              </a:lnSpc>
            </a:pPr>
            <a:r>
              <a:rPr lang="en-US" dirty="0">
                <a:latin typeface="Times New Roman" panose="02020603050405020304" pitchFamily="18" charset="0"/>
                <a:cs typeface="Times New Roman" panose="02020603050405020304" pitchFamily="18" charset="0"/>
              </a:rPr>
              <a:t>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571</TotalTime>
  <Words>899</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ghate</dc:creator>
  <cp:lastModifiedBy>shantanu ghate</cp:lastModifiedBy>
  <cp:revision>13</cp:revision>
  <dcterms:created xsi:type="dcterms:W3CDTF">2023-03-29T02:08:02Z</dcterms:created>
  <dcterms:modified xsi:type="dcterms:W3CDTF">2023-04-03T03:30:17Z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2023-03-28T00:00:00Z</vt:filetime>
  </property>
  <property fmtid="{D5CDD505-2E9C-101B-9397-08002B2CF9AE}" pid="3" name="Creator">
    <vt:lpwstr>Microsoft® PowerPoint® 2016</vt:lpwstr>
  </property>
  <property fmtid="{D5CDD505-2E9C-101B-9397-08002B2CF9AE}" pid="4" name="LastSaved">
    <vt:filetime>2023-03-29T00:00:00Z</vt:filetime>
  </property>
</Properties>
</file>