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3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35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DEFD1-093F-436F-94E4-B9AA4E4FC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Application Launcher using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B9B86-BF0C-4FEA-8566-48C13936A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-by Shantanu Jain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4A6F0-75DA-4C60-BA67-5FB9BEA3B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965" y="835382"/>
            <a:ext cx="7673010" cy="46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073350-8A80-40D3-A7A5-5A2B2571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06" y="1428256"/>
            <a:ext cx="5358384" cy="43503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EBA5020-C054-4F50-AB83-BA852A66F16E}"/>
              </a:ext>
            </a:extLst>
          </p:cNvPr>
          <p:cNvSpPr/>
          <p:nvPr/>
        </p:nvSpPr>
        <p:spPr>
          <a:xfrm>
            <a:off x="5632890" y="3189137"/>
            <a:ext cx="569846" cy="5930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A76A0-A095-4DEA-8D02-609A0EE4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36" y="1428256"/>
            <a:ext cx="5358384" cy="435035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CC6E97-F254-4F34-814D-B4240955B258}"/>
              </a:ext>
            </a:extLst>
          </p:cNvPr>
          <p:cNvSpPr/>
          <p:nvPr/>
        </p:nvSpPr>
        <p:spPr>
          <a:xfrm>
            <a:off x="11561120" y="3189137"/>
            <a:ext cx="569846" cy="5930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025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7C323-80E3-419E-BE0F-B373C7F8D7BB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1" y="1428805"/>
            <a:ext cx="5358384" cy="4470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EF8473-6480-4ED9-B787-71B1D794FB0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0534"/>
            <a:ext cx="5358384" cy="446841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386D73-8FD2-4D93-B6E9-A274B7DD2CF3}"/>
              </a:ext>
            </a:extLst>
          </p:cNvPr>
          <p:cNvSpPr/>
          <p:nvPr/>
        </p:nvSpPr>
        <p:spPr>
          <a:xfrm>
            <a:off x="5526154" y="3367357"/>
            <a:ext cx="569846" cy="5930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5E248-B440-4D2C-898C-0802B895BD73}"/>
              </a:ext>
            </a:extLst>
          </p:cNvPr>
          <p:cNvSpPr txBox="1"/>
          <p:nvPr/>
        </p:nvSpPr>
        <p:spPr>
          <a:xfrm>
            <a:off x="11608905" y="1617160"/>
            <a:ext cx="3225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LOGIN</a:t>
            </a:r>
          </a:p>
          <a:p>
            <a:r>
              <a:rPr lang="en-US" sz="2000" dirty="0"/>
              <a:t> SUCCESS</a:t>
            </a:r>
          </a:p>
        </p:txBody>
      </p:sp>
    </p:spTree>
    <p:extLst>
      <p:ext uri="{BB962C8B-B14F-4D97-AF65-F5344CB8AC3E}">
        <p14:creationId xmlns:p14="http://schemas.microsoft.com/office/powerpoint/2010/main" val="353819632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F3D8-E9D2-483F-9871-2641E95C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 anchor="ctr"/>
          <a:lstStyle/>
          <a:p>
            <a:r>
              <a:rPr lang="en-US" dirty="0"/>
              <a:t>APPLICATION LAUNCHER</a:t>
            </a:r>
          </a:p>
        </p:txBody>
      </p:sp>
    </p:spTree>
    <p:extLst>
      <p:ext uri="{BB962C8B-B14F-4D97-AF65-F5344CB8AC3E}">
        <p14:creationId xmlns:p14="http://schemas.microsoft.com/office/powerpoint/2010/main" val="196115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0B1E-DD0C-4DEC-A6B9-F4166AD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6DDA9-FE66-4DF6-8972-BF0BEFF72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8C7A6-D499-47CF-B183-B8FDCD5360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7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797E-4F03-410F-B527-C6E1A8C8F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EFAA2-9F2F-4B0A-8778-DF099DC9D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0970C-D651-4F29-A7D5-FE936B0914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66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8422-4354-4685-ACE6-408170119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9AC61-6763-4B44-B89F-036737ECD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484CA-C4EC-4570-98C6-E4559A7286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5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A1AF-85D0-457A-AB15-BD15A367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2514599"/>
            <a:ext cx="9440034" cy="1828801"/>
          </a:xfrm>
        </p:spPr>
        <p:txBody>
          <a:bodyPr anchor="ctr"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67926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3229-A6EE-433B-84D2-E84211EDB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B483-427D-410E-AEA2-7F85A9138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DB040-98F9-48B4-891A-52B172718F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8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847-8A36-477F-80D5-D79AA272B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96A09-699F-4F54-8E62-EE05C7FDE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057AE-92BF-4BB8-8B0D-58C6B08E8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6B37-E2B5-45B8-B804-F2343891D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A3226-6FB3-49C7-B289-4092263B5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1DE87-C65D-4D4A-8F7C-0C816385AC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756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1354-6889-453A-91A2-0DD90C310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Application Launcher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D7886-52AC-4C53-9349-0262479FA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 application launcher is a computer program that helps a user to locate and start other computer programs. An application launcher provides shortcuts to computer programs, and stores the shortcuts in one place so they are easier to find.​</a:t>
            </a:r>
            <a:endParaRPr lang="en-US" dirty="0"/>
          </a:p>
        </p:txBody>
      </p:sp>
      <p:pic>
        <p:nvPicPr>
          <p:cNvPr id="2050" name="Picture 2" descr="Image result for chrome hd images jpg">
            <a:extLst>
              <a:ext uri="{FF2B5EF4-FFF2-40B4-BE49-F238E27FC236}">
                <a16:creationId xmlns:a16="http://schemas.microsoft.com/office/drawing/2014/main" id="{F7EBACE4-0CD7-46F1-8F55-096CD03CE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48" t="3092" r="24674" b="17295"/>
          <a:stretch/>
        </p:blipFill>
        <p:spPr bwMode="auto">
          <a:xfrm>
            <a:off x="10310191" y="547176"/>
            <a:ext cx="1391478" cy="122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B69E3-C1F9-450E-A6D4-64352ACF5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34" y="544304"/>
            <a:ext cx="1391478" cy="1222365"/>
          </a:xfrm>
          <a:prstGeom prst="rect">
            <a:avLst/>
          </a:prstGeom>
        </p:spPr>
      </p:pic>
      <p:pic>
        <p:nvPicPr>
          <p:cNvPr id="2054" name="Picture 6" descr="Image result for wordhd image">
            <a:extLst>
              <a:ext uri="{FF2B5EF4-FFF2-40B4-BE49-F238E27FC236}">
                <a16:creationId xmlns:a16="http://schemas.microsoft.com/office/drawing/2014/main" id="{5CDCE929-C17F-4BDD-B50E-B5764662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1030" l="0" r="97619">
                        <a14:foregroundMark x1="42143" y1="37652" x2="42143" y2="37652"/>
                        <a14:foregroundMark x1="86310" y1="37652" x2="86310" y2="37652"/>
                        <a14:foregroundMark x1="88810" y1="19158" x2="91548" y2="72868"/>
                        <a14:foregroundMark x1="59762" y1="18605" x2="90476" y2="17608"/>
                        <a14:foregroundMark x1="60357" y1="29125" x2="87024" y2="29347"/>
                        <a14:foregroundMark x1="61190" y1="39646" x2="87024" y2="39424"/>
                        <a14:foregroundMark x1="64524" y1="46955" x2="84881" y2="46622"/>
                        <a14:foregroundMark x1="62500" y1="56035" x2="89048" y2="54928"/>
                        <a14:foregroundMark x1="61429" y1="46401" x2="61429" y2="46401"/>
                        <a14:foregroundMark x1="59524" y1="65891" x2="90714" y2="64341"/>
                        <a14:foregroundMark x1="63333" y1="76523" x2="90952" y2="76190"/>
                        <a14:foregroundMark x1="57857" y1="14064" x2="57857" y2="14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191" y="5088461"/>
            <a:ext cx="1391478" cy="122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youtube logo hd">
            <a:extLst>
              <a:ext uri="{FF2B5EF4-FFF2-40B4-BE49-F238E27FC236}">
                <a16:creationId xmlns:a16="http://schemas.microsoft.com/office/drawing/2014/main" id="{70293A7C-3105-4468-B4DF-8BBCDD6C0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34" y="5088460"/>
            <a:ext cx="1391478" cy="122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35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6A972-E8CD-4CC5-AF5A-CA608B0C166E}"/>
              </a:ext>
            </a:extLst>
          </p:cNvPr>
          <p:cNvSpPr/>
          <p:nvPr/>
        </p:nvSpPr>
        <p:spPr>
          <a:xfrm>
            <a:off x="3788733" y="2967335"/>
            <a:ext cx="4614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562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30EC-0300-49E1-BA66-1D5E35BA5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IDE: NetBeans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6ED8D-D276-470B-AD9B-321B54622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NetBeans is an integrated development environment for Java. NetBeans allows applications to be developed from a set of modular software components called modules.</a:t>
            </a:r>
            <a:endParaRPr lang="en-US" dirty="0"/>
          </a:p>
        </p:txBody>
      </p:sp>
      <p:pic>
        <p:nvPicPr>
          <p:cNvPr id="3076" name="Picture 4" descr="Image result for netbeans logo hd">
            <a:extLst>
              <a:ext uri="{FF2B5EF4-FFF2-40B4-BE49-F238E27FC236}">
                <a16:creationId xmlns:a16="http://schemas.microsoft.com/office/drawing/2014/main" id="{6079DACA-EA4C-4AC5-9A98-47A206130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0" b="100000" l="1111" r="100000">
                        <a14:foregroundMark x1="46889" y1="55102" x2="46889" y2="55102"/>
                        <a14:foregroundMark x1="50222" y1="61735" x2="50222" y2="61735"/>
                        <a14:foregroundMark x1="55333" y1="60204" x2="55333" y2="60204"/>
                        <a14:foregroundMark x1="62667" y1="54592" x2="62667" y2="54592"/>
                        <a14:foregroundMark x1="67111" y1="53571" x2="67111" y2="53571"/>
                        <a14:foregroundMark x1="76667" y1="59184" x2="76667" y2="59184"/>
                        <a14:foregroundMark x1="81556" y1="53061" x2="81556" y2="53061"/>
                        <a14:foregroundMark x1="85778" y1="55612" x2="85778" y2="55612"/>
                        <a14:foregroundMark x1="92667" y1="55102" x2="92667" y2="55102"/>
                        <a14:backgroundMark x1="57111" y1="58163" x2="57111" y2="58163"/>
                        <a14:backgroundMark x1="94444" y1="69898" x2="94444" y2="69898"/>
                        <a14:backgroundMark x1="74444" y1="59184" x2="74444" y2="59184"/>
                        <a14:backgroundMark x1="51333" y1="59694" x2="51333" y2="59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85" y="462160"/>
            <a:ext cx="42862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8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69A4-FD77-46FE-976E-14F72C9A2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ADA03-785E-418D-B40E-2A8FA5C93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Swing is a GUI widget toolkit for Java. It is part of Oracle's Java Foundation Classes – an API for providing a graphical user interface for Java programs.</a:t>
            </a:r>
            <a:endParaRPr lang="en-US" dirty="0"/>
          </a:p>
        </p:txBody>
      </p:sp>
      <p:pic>
        <p:nvPicPr>
          <p:cNvPr id="4098" name="Picture 2" descr="Image result for Swing java">
            <a:extLst>
              <a:ext uri="{FF2B5EF4-FFF2-40B4-BE49-F238E27FC236}">
                <a16:creationId xmlns:a16="http://schemas.microsoft.com/office/drawing/2014/main" id="{47A6D95C-222B-4AEA-8EC3-B7205BAA4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36" y="331304"/>
            <a:ext cx="3034748" cy="235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9666-EC37-4466-AE62-9FDD1E2C9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989635"/>
            <a:ext cx="9440034" cy="1828801"/>
          </a:xfrm>
        </p:spPr>
        <p:txBody>
          <a:bodyPr/>
          <a:lstStyle/>
          <a:p>
            <a:r>
              <a:rPr lang="en-US" dirty="0"/>
              <a:t>Java Database Connectivity(JDBC)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B2504-3FE9-42B7-896E-03744C52D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38532"/>
            <a:ext cx="9440034" cy="1049867"/>
          </a:xfrm>
        </p:spPr>
        <p:txBody>
          <a:bodyPr/>
          <a:lstStyle/>
          <a:p>
            <a:r>
              <a:rPr lang="en-US" dirty="0">
                <a:effectLst/>
              </a:rPr>
              <a:t>Java Database Connectivity is an application programming interface for the programming language Java, which defines how a client may access a database.</a:t>
            </a:r>
            <a:endParaRPr lang="en-US" dirty="0"/>
          </a:p>
        </p:txBody>
      </p:sp>
      <p:pic>
        <p:nvPicPr>
          <p:cNvPr id="5122" name="Picture 2" descr="Image result for jdbc">
            <a:extLst>
              <a:ext uri="{FF2B5EF4-FFF2-40B4-BE49-F238E27FC236}">
                <a16:creationId xmlns:a16="http://schemas.microsoft.com/office/drawing/2014/main" id="{746CCE38-DE9D-430C-92E8-C093A2992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527" y="160834"/>
            <a:ext cx="2226366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3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A8-AA0E-4876-8FFA-7173EA1B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Calling an external program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A079A-9427-4007-AFAE-CF098955B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8"/>
            <a:ext cx="9440034" cy="308451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Java contains the functionality of initiating an external process – an executable file or an existing application on the system.</a:t>
            </a:r>
          </a:p>
          <a:p>
            <a:r>
              <a:rPr lang="en-US" dirty="0">
                <a:effectLst/>
              </a:rPr>
              <a:t>We use following classes for this purpose: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Process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Runtime class</a:t>
            </a:r>
          </a:p>
        </p:txBody>
      </p:sp>
    </p:spTree>
    <p:extLst>
      <p:ext uri="{BB962C8B-B14F-4D97-AF65-F5344CB8AC3E}">
        <p14:creationId xmlns:p14="http://schemas.microsoft.com/office/powerpoint/2010/main" val="388195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7AA-48A9-4C77-856E-0E4B75E04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 anchor="ctr"/>
          <a:lstStyle/>
          <a:p>
            <a:r>
              <a:rPr lang="en-US" dirty="0"/>
              <a:t>Straight to preview!</a:t>
            </a:r>
          </a:p>
        </p:txBody>
      </p:sp>
    </p:spTree>
    <p:extLst>
      <p:ext uri="{BB962C8B-B14F-4D97-AF65-F5344CB8AC3E}">
        <p14:creationId xmlns:p14="http://schemas.microsoft.com/office/powerpoint/2010/main" val="399740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2E370-FB67-4DAB-AECE-236557EBB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 anchor="ctr"/>
          <a:lstStyle/>
          <a:p>
            <a:r>
              <a:rPr lang="en-US" dirty="0"/>
              <a:t>LOGIN FORM</a:t>
            </a:r>
          </a:p>
        </p:txBody>
      </p:sp>
    </p:spTree>
    <p:extLst>
      <p:ext uri="{BB962C8B-B14F-4D97-AF65-F5344CB8AC3E}">
        <p14:creationId xmlns:p14="http://schemas.microsoft.com/office/powerpoint/2010/main" val="308293197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1F2F0-2A55-480C-9699-B833E738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0" y="1371599"/>
            <a:ext cx="5359923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F61A5-158B-431C-94AE-CCA1C5C2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51" y="1371598"/>
            <a:ext cx="5358384" cy="41148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3155939-53F9-49B6-B1CE-BA8BCC27CEF9}"/>
              </a:ext>
            </a:extLst>
          </p:cNvPr>
          <p:cNvSpPr/>
          <p:nvPr/>
        </p:nvSpPr>
        <p:spPr>
          <a:xfrm>
            <a:off x="5526154" y="3132481"/>
            <a:ext cx="569846" cy="5930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7EB125-7B74-4425-A120-D1B5414B4953}"/>
              </a:ext>
            </a:extLst>
          </p:cNvPr>
          <p:cNvSpPr/>
          <p:nvPr/>
        </p:nvSpPr>
        <p:spPr>
          <a:xfrm>
            <a:off x="11469174" y="3132481"/>
            <a:ext cx="569846" cy="5930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9133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3141"/>
      </a:dk2>
      <a:lt2>
        <a:srgbClr val="E8E2E6"/>
      </a:lt2>
      <a:accent1>
        <a:srgbClr val="47B665"/>
      </a:accent1>
      <a:accent2>
        <a:srgbClr val="4DB13B"/>
      </a:accent2>
      <a:accent3>
        <a:srgbClr val="81AF45"/>
      </a:accent3>
      <a:accent4>
        <a:srgbClr val="A4A637"/>
      </a:accent4>
      <a:accent5>
        <a:srgbClr val="C3934D"/>
      </a:accent5>
      <a:accent6>
        <a:srgbClr val="B1503B"/>
      </a:accent6>
      <a:hlink>
        <a:srgbClr val="978032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154</Words>
  <Application>Microsoft Office PowerPoint</Application>
  <PresentationFormat>Widescreen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Calisto MT</vt:lpstr>
      <vt:lpstr>Wingdings 2</vt:lpstr>
      <vt:lpstr>SlateVTI</vt:lpstr>
      <vt:lpstr>Application Launcher using Java</vt:lpstr>
      <vt:lpstr>Application Launcher</vt:lpstr>
      <vt:lpstr>IDE: NetBeans</vt:lpstr>
      <vt:lpstr>Java Swing</vt:lpstr>
      <vt:lpstr>Java Database Connectivity(JDBC)</vt:lpstr>
      <vt:lpstr>Calling an external program in JAVA</vt:lpstr>
      <vt:lpstr>Straight to preview!</vt:lpstr>
      <vt:lpstr>LOGIN FORM</vt:lpstr>
      <vt:lpstr>PowerPoint Presentation</vt:lpstr>
      <vt:lpstr>PowerPoint Presentation</vt:lpstr>
      <vt:lpstr>PowerPoint Presentation</vt:lpstr>
      <vt:lpstr>APPLICATION LAUNCHER</vt:lpstr>
      <vt:lpstr>PowerPoint Presentation</vt:lpstr>
      <vt:lpstr>PowerPoint Presentation</vt:lpstr>
      <vt:lpstr>PowerPoint Presentation</vt:lpstr>
      <vt:lpstr>DATABASE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</dc:creator>
  <cp:lastModifiedBy>MY</cp:lastModifiedBy>
  <cp:revision>18</cp:revision>
  <dcterms:created xsi:type="dcterms:W3CDTF">2019-09-09T15:35:51Z</dcterms:created>
  <dcterms:modified xsi:type="dcterms:W3CDTF">2019-09-09T17:46:46Z</dcterms:modified>
</cp:coreProperties>
</file>