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B84DE8-130A-427A-AFDF-7DF5100B0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119057"/>
              </p:ext>
            </p:extLst>
          </p:nvPr>
        </p:nvGraphicFramePr>
        <p:xfrm>
          <a:off x="1597957" y="1515035"/>
          <a:ext cx="9159690" cy="2261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28">
                  <a:extLst>
                    <a:ext uri="{9D8B030D-6E8A-4147-A177-3AD203B41FA5}">
                      <a16:colId xmlns:a16="http://schemas.microsoft.com/office/drawing/2014/main" val="955707283"/>
                    </a:ext>
                  </a:extLst>
                </a:gridCol>
                <a:gridCol w="2076650">
                  <a:extLst>
                    <a:ext uri="{9D8B030D-6E8A-4147-A177-3AD203B41FA5}">
                      <a16:colId xmlns:a16="http://schemas.microsoft.com/office/drawing/2014/main" val="1809435339"/>
                    </a:ext>
                  </a:extLst>
                </a:gridCol>
                <a:gridCol w="5127812">
                  <a:extLst>
                    <a:ext uri="{9D8B030D-6E8A-4147-A177-3AD203B41FA5}">
                      <a16:colId xmlns:a16="http://schemas.microsoft.com/office/drawing/2014/main" val="915409932"/>
                    </a:ext>
                  </a:extLst>
                </a:gridCol>
              </a:tblGrid>
              <a:tr h="41237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29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Jan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6 PM – 7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Feb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4 PM – 5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 &amp; MySQL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12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Feb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4 PM – 5 PM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19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Feb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4 PM – 5 PM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Implementation of KPI’s using Power BI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0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26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Feb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4 PM – 5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45481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3634B5E-D67D-4D2E-8864-3ACF0DEEB698}"/>
              </a:ext>
            </a:extLst>
          </p:cNvPr>
          <p:cNvSpPr/>
          <p:nvPr/>
        </p:nvSpPr>
        <p:spPr>
          <a:xfrm>
            <a:off x="5042647" y="197223"/>
            <a:ext cx="2106706" cy="5737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IN" dirty="0"/>
              <a:t>Timelines</a:t>
            </a:r>
          </a:p>
        </p:txBody>
      </p:sp>
    </p:spTree>
    <p:extLst>
      <p:ext uri="{BB962C8B-B14F-4D97-AF65-F5344CB8AC3E}">
        <p14:creationId xmlns:p14="http://schemas.microsoft.com/office/powerpoint/2010/main" val="359458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EE7D0-913B-48AD-B82F-0E6B3078E7A2}"/>
              </a:ext>
            </a:extLst>
          </p:cNvPr>
          <p:cNvSpPr txBox="1"/>
          <p:nvPr/>
        </p:nvSpPr>
        <p:spPr>
          <a:xfrm>
            <a:off x="1541930" y="1506071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HR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 Name: Employee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Name: HR_1 &amp; HR_2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Excel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Size: 50k records each</a:t>
            </a:r>
          </a:p>
        </p:txBody>
      </p:sp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546847" y="1308847"/>
            <a:ext cx="112327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Average Attrition rate for all Departments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Average Hourly rate of Male Research Scientist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Attrition rate Vs Monthly income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Average working years for each Department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Job Role Vs Work life balance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Attrition rate Vs Year since last promotion relation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145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Shubham Kabre</cp:lastModifiedBy>
  <cp:revision>25</cp:revision>
  <dcterms:created xsi:type="dcterms:W3CDTF">2022-01-08T11:53:28Z</dcterms:created>
  <dcterms:modified xsi:type="dcterms:W3CDTF">2023-01-29T08:41:21Z</dcterms:modified>
</cp:coreProperties>
</file>