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62" r:id="rId4"/>
    <p:sldId id="257" r:id="rId5"/>
    <p:sldId id="258" r:id="rId6"/>
    <p:sldId id="259" r:id="rId7"/>
    <p:sldId id="263" r:id="rId8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A5B78-5C49-1D46-B206-54C42B55EB6D}" type="datetimeFigureOut">
              <a:rPr lang="en-US"/>
              <a:t>6/8/2022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2C9436-E8CD-B24C-A569-AA62C0CE80E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A5B78-5C49-1D46-B206-54C42B55EB6D}" type="datetimeFigureOut">
              <a:rPr lang="en-US"/>
              <a:t>6/8/2022</a:t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2C9436-E8CD-B24C-A569-AA62C0CE80E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A5B78-5C49-1D46-B206-54C42B55EB6D}" type="datetimeFigureOut">
              <a:rPr lang="en-US"/>
              <a:t>6/8/2022</a:t>
            </a:fld>
            <a:endParaRPr lang="en-US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2C9436-E8CD-B24C-A569-AA62C0CE80E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A5B78-5C49-1D46-B206-54C42B55EB6D}" type="datetimeFigureOut">
              <a:rPr lang="en-US"/>
              <a:t>6/8/2022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2C9436-E8CD-B24C-A569-AA62C0CE80E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A5B78-5C49-1D46-B206-54C42B55EB6D}" type="datetimeFigureOut">
              <a:rPr lang="en-US"/>
              <a:t>6/8/2022</a:t>
            </a:fld>
            <a:endParaRPr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2C9436-E8CD-B24C-A569-AA62C0CE80E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A5B78-5C49-1D46-B206-54C42B55EB6D}" type="datetimeFigureOut">
              <a:rPr lang="en-US"/>
              <a:t>6/8/2022</a:t>
            </a:fld>
            <a:endParaRPr 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2C9436-E8CD-B24C-A569-AA62C0CE80E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A5B78-5C49-1D46-B206-54C42B55EB6D}" type="datetimeFigureOut">
              <a:rPr lang="en-US"/>
              <a:t>6/8/2022</a:t>
            </a:fld>
            <a:endParaRPr lang="en-US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2C9436-E8CD-B24C-A569-AA62C0CE80E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A5B78-5C49-1D46-B206-54C42B55EB6D}" type="datetimeFigureOut">
              <a:rPr lang="en-US"/>
              <a:t>6/8/2022</a:t>
            </a:fld>
            <a:endParaRPr lang="en-US"/>
          </a:p>
        </p:txBody>
      </p:sp>
      <p:sp>
        <p:nvSpPr>
          <p:cNvPr id="10486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2C9436-E8CD-B24C-A569-AA62C0CE80E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A5B78-5C49-1D46-B206-54C42B55EB6D}" type="datetimeFigureOut">
              <a:rPr lang="en-US"/>
              <a:t>6/8/2022</a:t>
            </a:fld>
            <a:endParaRPr lang="en-US"/>
          </a:p>
        </p:txBody>
      </p:sp>
      <p:sp>
        <p:nvSpPr>
          <p:cNvPr id="104863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2C9436-E8CD-B24C-A569-AA62C0CE80E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A5B78-5C49-1D46-B206-54C42B55EB6D}" type="datetimeFigureOut">
              <a:rPr lang="en-US"/>
              <a:t>6/8/2022</a:t>
            </a:fld>
            <a:endParaRPr lang="en-US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2C9436-E8CD-B24C-A569-AA62C0CE80E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A5B78-5C49-1D46-B206-54C42B55EB6D}" type="datetimeFigureOut">
              <a:rPr lang="en-US"/>
              <a:t>6/8/2022</a:t>
            </a:fld>
            <a:endParaRPr lang="en-US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2C9436-E8CD-B24C-A569-AA62C0CE80E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5B78-5C49-1D46-B206-54C42B55EB6D}" type="datetimeFigureOut">
              <a:rPr lang="en-US"/>
              <a:t>6/8/2022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C9436-E8CD-B24C-A569-AA62C0CE80E9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5"/>
          <p:cNvSpPr txBox="1"/>
          <p:nvPr/>
        </p:nvSpPr>
        <p:spPr>
          <a:xfrm>
            <a:off x="5181600" y="251460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lang="en-US"/>
          </a:p>
        </p:txBody>
      </p:sp>
      <p:sp>
        <p:nvSpPr>
          <p:cNvPr id="1048587" name="TextBox 10"/>
          <p:cNvSpPr txBox="1"/>
          <p:nvPr/>
        </p:nvSpPr>
        <p:spPr>
          <a:xfrm>
            <a:off x="1882888" y="684486"/>
            <a:ext cx="11132344" cy="101566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sz="6000" lang="en-US">
                <a:latin typeface="Franklin Gothic Heavy" panose="02000000000000000000" pitchFamily="2" charset="0"/>
                <a:ea typeface="Franklin Gothic Heavy" panose="02000000000000000000" pitchFamily="2" charset="0"/>
              </a:rPr>
              <a:t>QR-CODE GENERATOR</a:t>
            </a:r>
          </a:p>
        </p:txBody>
      </p:sp>
      <p:sp>
        <p:nvSpPr>
          <p:cNvPr id="1048588" name="TextBox 11"/>
          <p:cNvSpPr txBox="1"/>
          <p:nvPr/>
        </p:nvSpPr>
        <p:spPr>
          <a:xfrm>
            <a:off x="1787638" y="4188355"/>
            <a:ext cx="9642362" cy="1869440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+mj-lt"/>
              <a:buAutoNum type="arabicPeriod"/>
            </a:pPr>
            <a:r>
              <a:rPr b="1" sz="2400" lang="en-US"/>
              <a:t>Abhishek Pawar</a:t>
            </a:r>
          </a:p>
          <a:p>
            <a:pPr algn="l" indent="-457200" marL="457200">
              <a:buFont typeface="+mj-lt"/>
              <a:buAutoNum type="arabicPeriod"/>
            </a:pPr>
            <a:r>
              <a:rPr b="1" sz="2400" lang="en-US"/>
              <a:t>Dhiraj Pawar </a:t>
            </a:r>
          </a:p>
          <a:p>
            <a:pPr algn="l" indent="-457200" marL="457200">
              <a:buFont typeface="+mj-lt"/>
              <a:buAutoNum type="arabicPeriod"/>
            </a:pPr>
            <a:r>
              <a:rPr b="1" sz="2400" lang="en-US"/>
              <a:t>Prajwal Pawar </a:t>
            </a:r>
          </a:p>
          <a:p>
            <a:pPr algn="l" indent="-457200" marL="457200">
              <a:buFont typeface="+mj-lt"/>
              <a:buAutoNum type="arabicPeriod"/>
            </a:pPr>
            <a:r>
              <a:rPr b="1" sz="2400" lang="en-US"/>
              <a:t>Prathmesh B. Pawar </a:t>
            </a:r>
          </a:p>
          <a:p>
            <a:pPr algn="l" indent="-457200" marL="457200">
              <a:buFont typeface="+mj-lt"/>
              <a:buAutoNum type="arabicPeriod"/>
            </a:pPr>
            <a:r>
              <a:rPr b="1" sz="2400" lang="en-US"/>
              <a:t>Prathmesh S. Pawar </a:t>
            </a:r>
          </a:p>
        </p:txBody>
      </p:sp>
      <p:sp>
        <p:nvSpPr>
          <p:cNvPr id="1048589" name="TextBox 14"/>
          <p:cNvSpPr txBox="1"/>
          <p:nvPr/>
        </p:nvSpPr>
        <p:spPr>
          <a:xfrm>
            <a:off x="1734741" y="3531650"/>
            <a:ext cx="2432447" cy="8026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sz="2400" lang="en-US" u="sng"/>
              <a:t>Group member :-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14122" y="1658718"/>
            <a:ext cx="2363755" cy="354056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1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88891" y="1602503"/>
            <a:ext cx="3652995" cy="365299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3"/>
          <p:cNvSpPr txBox="1"/>
          <p:nvPr/>
        </p:nvSpPr>
        <p:spPr>
          <a:xfrm>
            <a:off x="681037" y="426184"/>
            <a:ext cx="6236494" cy="830997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sz="4800" lang="en-US">
                <a:latin typeface="Amasis MT Pro Black" panose="02000000000000000000" pitchFamily="2" charset="0"/>
                <a:ea typeface="Amasis MT Pro Black" panose="02000000000000000000" pitchFamily="2" charset="0"/>
              </a:rPr>
              <a:t>Source code :-  </a:t>
            </a: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35242" y="-280644"/>
            <a:ext cx="11379425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3"/>
          <p:cNvSpPr txBox="1"/>
          <p:nvPr/>
        </p:nvSpPr>
        <p:spPr>
          <a:xfrm>
            <a:off x="740568" y="645318"/>
            <a:ext cx="2825353" cy="707886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sz="4000" lang="en-US"/>
              <a:t>OUTPUT :-</a:t>
            </a: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6884" y="489327"/>
            <a:ext cx="11379425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10611" y="1554584"/>
            <a:ext cx="8770777" cy="374883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abhi pawar</dc:creator>
  <cp:lastModifiedBy>abhi pawar</cp:lastModifiedBy>
  <dcterms:created xsi:type="dcterms:W3CDTF">2022-06-08T06:14:50Z</dcterms:created>
  <dcterms:modified xsi:type="dcterms:W3CDTF">2022-06-13T17:59:17Z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57d070a14d014fe6a22eebb504c17e04</vt:lpwstr>
  </property>
</Properties>
</file>