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657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3686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6801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40406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036712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92308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9435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54890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843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674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356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81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4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021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920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722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42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86510443"/>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0462" y="2071689"/>
            <a:ext cx="6994525" cy="900112"/>
          </a:xfrm>
        </p:spPr>
        <p:txBody>
          <a:bodyPr/>
          <a:lstStyle/>
          <a:p>
            <a:r>
              <a:rPr lang="en-US" sz="5400" dirty="0"/>
              <a:t>    Quiz On</a:t>
            </a:r>
            <a:endParaRPr lang="en-IN" sz="5400" dirty="0"/>
          </a:p>
        </p:txBody>
      </p:sp>
      <p:sp>
        <p:nvSpPr>
          <p:cNvPr id="3" name="Subtitle 2"/>
          <p:cNvSpPr>
            <a:spLocks noGrp="1"/>
          </p:cNvSpPr>
          <p:nvPr>
            <p:ph type="subTitle" idx="1"/>
          </p:nvPr>
        </p:nvSpPr>
        <p:spPr>
          <a:xfrm>
            <a:off x="8501063" y="4543425"/>
            <a:ext cx="3400425" cy="2071688"/>
          </a:xfrm>
        </p:spPr>
        <p:txBody>
          <a:bodyPr/>
          <a:lstStyle/>
          <a:p>
            <a:r>
              <a:rPr lang="en-US" dirty="0">
                <a:solidFill>
                  <a:schemeClr val="tx1"/>
                </a:solidFill>
              </a:rPr>
              <a:t>PRESENTED  by:</a:t>
            </a:r>
          </a:p>
          <a:p>
            <a:r>
              <a:rPr lang="en-US" dirty="0">
                <a:solidFill>
                  <a:schemeClr val="tx1"/>
                </a:solidFill>
              </a:rPr>
              <a:t>SHANTANU SARASWAT</a:t>
            </a:r>
          </a:p>
          <a:p>
            <a:r>
              <a:rPr lang="en-US" dirty="0">
                <a:solidFill>
                  <a:schemeClr val="tx1"/>
                </a:solidFill>
              </a:rPr>
              <a:t>ASHISH CHAUDHARY</a:t>
            </a:r>
          </a:p>
          <a:p>
            <a:r>
              <a:rPr lang="en-US" dirty="0">
                <a:solidFill>
                  <a:schemeClr val="tx1"/>
                </a:solidFill>
              </a:rPr>
              <a:t>PALASH GOYAL</a:t>
            </a:r>
          </a:p>
        </p:txBody>
      </p:sp>
      <p:sp>
        <p:nvSpPr>
          <p:cNvPr id="4" name="TextBox 3"/>
          <p:cNvSpPr txBox="1"/>
          <p:nvPr/>
        </p:nvSpPr>
        <p:spPr>
          <a:xfrm flipH="1">
            <a:off x="557211" y="4643438"/>
            <a:ext cx="3143249" cy="707886"/>
          </a:xfrm>
          <a:prstGeom prst="rect">
            <a:avLst/>
          </a:prstGeom>
          <a:noFill/>
        </p:spPr>
        <p:txBody>
          <a:bodyPr wrap="square" rtlCol="0">
            <a:spAutoFit/>
          </a:bodyPr>
          <a:lstStyle/>
          <a:p>
            <a:r>
              <a:rPr lang="en-US" dirty="0"/>
              <a:t>S</a:t>
            </a:r>
            <a:r>
              <a:rPr lang="en-US" sz="2000" dirty="0"/>
              <a:t>UBMITTED TO:</a:t>
            </a:r>
          </a:p>
          <a:p>
            <a:r>
              <a:rPr lang="en-US" sz="2000" dirty="0"/>
              <a:t>MR.MANOJ VARSHNEY</a:t>
            </a:r>
            <a:endParaRPr lang="en-IN" dirty="0"/>
          </a:p>
        </p:txBody>
      </p:sp>
    </p:spTree>
    <p:extLst>
      <p:ext uri="{BB962C8B-B14F-4D97-AF65-F5344CB8AC3E}">
        <p14:creationId xmlns:p14="http://schemas.microsoft.com/office/powerpoint/2010/main" val="128280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u="sng" dirty="0" err="1"/>
              <a:t>Highscore</a:t>
            </a:r>
            <a:r>
              <a:rPr lang="en-US" sz="3200" u="sng" dirty="0"/>
              <a:t> Page</a:t>
            </a:r>
            <a:endParaRPr lang="en-IN" sz="3200" u="sng" dirty="0"/>
          </a:p>
        </p:txBody>
      </p:sp>
      <p:pic>
        <p:nvPicPr>
          <p:cNvPr id="5" name="Picture 4">
            <a:extLst>
              <a:ext uri="{FF2B5EF4-FFF2-40B4-BE49-F238E27FC236}">
                <a16:creationId xmlns:a16="http://schemas.microsoft.com/office/drawing/2014/main" id="{DD590F88-EB1A-46E1-AAC5-43730BEB933D}"/>
              </a:ext>
            </a:extLst>
          </p:cNvPr>
          <p:cNvPicPr>
            <a:picLocks noChangeAspect="1"/>
          </p:cNvPicPr>
          <p:nvPr/>
        </p:nvPicPr>
        <p:blipFill>
          <a:blip r:embed="rId2"/>
          <a:stretch>
            <a:fillRect/>
          </a:stretch>
        </p:blipFill>
        <p:spPr>
          <a:xfrm>
            <a:off x="1180731" y="1580226"/>
            <a:ext cx="9951868" cy="4474345"/>
          </a:xfrm>
          <a:prstGeom prst="rect">
            <a:avLst/>
          </a:prstGeom>
        </p:spPr>
      </p:pic>
    </p:spTree>
    <p:extLst>
      <p:ext uri="{BB962C8B-B14F-4D97-AF65-F5344CB8AC3E}">
        <p14:creationId xmlns:p14="http://schemas.microsoft.com/office/powerpoint/2010/main" val="399858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363" y="452718"/>
            <a:ext cx="7150471" cy="1400530"/>
          </a:xfrm>
        </p:spPr>
        <p:txBody>
          <a:bodyPr/>
          <a:lstStyle/>
          <a:p>
            <a:r>
              <a:rPr lang="en-IN" sz="3200" dirty="0"/>
              <a:t>	 </a:t>
            </a:r>
            <a:r>
              <a:rPr lang="en-IN" sz="3200" u="sng" dirty="0"/>
              <a:t>Conclusion</a:t>
            </a:r>
            <a:br>
              <a:rPr lang="en-IN" sz="3200" u="sng" dirty="0"/>
            </a:br>
            <a:endParaRPr lang="en-IN" sz="3200" u="sng" dirty="0"/>
          </a:p>
        </p:txBody>
      </p:sp>
      <p:sp>
        <p:nvSpPr>
          <p:cNvPr id="3" name="Content Placeholder 2"/>
          <p:cNvSpPr>
            <a:spLocks noGrp="1"/>
          </p:cNvSpPr>
          <p:nvPr>
            <p:ph idx="1"/>
          </p:nvPr>
        </p:nvSpPr>
        <p:spPr>
          <a:xfrm>
            <a:off x="1185863" y="1543050"/>
            <a:ext cx="8863990" cy="4705349"/>
          </a:xfrm>
        </p:spPr>
        <p:txBody>
          <a:bodyPr/>
          <a:lstStyle/>
          <a:p>
            <a:pPr marL="0" indent="0">
              <a:lnSpc>
                <a:spcPct val="150000"/>
              </a:lnSpc>
              <a:buClr>
                <a:schemeClr val="tx1"/>
              </a:buClr>
              <a:buNone/>
            </a:pPr>
            <a:r>
              <a:rPr lang="en-IN" dirty="0"/>
              <a:t>After working on the ‘</a:t>
            </a:r>
            <a:r>
              <a:rPr lang="en-IN" dirty="0" err="1"/>
              <a:t>Quizz</a:t>
            </a:r>
            <a:r>
              <a:rPr lang="en-IN" dirty="0"/>
              <a:t> Up ‘ we would like to concluded that most of the work in  this domain (web development )  is currently worked upon by the students.  But still there are many things which are need to be addressed as which type of query should be  choose as which type of query should be choose as  the  Application or not.so basically by doing this project  we are trying to focus the attention of Computer Science and Information Technology Students in this domain as Big companies like Google, Yahoo are hiring people which has the appropriate knowledge of  Front-end as well as in Back-end  has contributed most of the time  to this domain.</a:t>
            </a:r>
          </a:p>
        </p:txBody>
      </p:sp>
    </p:spTree>
    <p:extLst>
      <p:ext uri="{BB962C8B-B14F-4D97-AF65-F5344CB8AC3E}">
        <p14:creationId xmlns:p14="http://schemas.microsoft.com/office/powerpoint/2010/main" val="177607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u="sng" dirty="0"/>
              <a:t>References</a:t>
            </a:r>
          </a:p>
        </p:txBody>
      </p:sp>
      <p:sp>
        <p:nvSpPr>
          <p:cNvPr id="3" name="Content Placeholder 2"/>
          <p:cNvSpPr>
            <a:spLocks noGrp="1"/>
          </p:cNvSpPr>
          <p:nvPr>
            <p:ph idx="1"/>
          </p:nvPr>
        </p:nvSpPr>
        <p:spPr>
          <a:xfrm>
            <a:off x="842964" y="1314450"/>
            <a:ext cx="9206890" cy="4933949"/>
          </a:xfrm>
        </p:spPr>
        <p:txBody>
          <a:bodyPr/>
          <a:lstStyle/>
          <a:p>
            <a:pPr>
              <a:lnSpc>
                <a:spcPct val="150000"/>
              </a:lnSpc>
              <a:buClr>
                <a:schemeClr val="tx1"/>
              </a:buClr>
              <a:buFont typeface="Wingdings" panose="05000000000000000000" pitchFamily="2" charset="2"/>
              <a:buChar char="§"/>
            </a:pPr>
            <a:r>
              <a:rPr lang="en-IN" dirty="0"/>
              <a:t>www.youtube.com</a:t>
            </a:r>
          </a:p>
          <a:p>
            <a:pPr>
              <a:lnSpc>
                <a:spcPct val="150000"/>
              </a:lnSpc>
              <a:buClr>
                <a:schemeClr val="tx1"/>
              </a:buClr>
              <a:buFont typeface="Wingdings" panose="05000000000000000000" pitchFamily="2" charset="2"/>
              <a:buChar char="§"/>
            </a:pPr>
            <a:r>
              <a:rPr lang="en-IN" dirty="0"/>
              <a:t>https://www.geeksforgeeks.org/</a:t>
            </a:r>
          </a:p>
          <a:p>
            <a:pPr>
              <a:lnSpc>
                <a:spcPct val="150000"/>
              </a:lnSpc>
              <a:buClr>
                <a:schemeClr val="tx1"/>
              </a:buClr>
              <a:buFont typeface="Wingdings" panose="05000000000000000000" pitchFamily="2" charset="2"/>
              <a:buChar char="§"/>
            </a:pPr>
            <a:r>
              <a:rPr lang="en-IN" dirty="0"/>
              <a:t>https://www.beta-labs.in/p/html.html</a:t>
            </a:r>
          </a:p>
        </p:txBody>
      </p:sp>
    </p:spTree>
    <p:extLst>
      <p:ext uri="{BB962C8B-B14F-4D97-AF65-F5344CB8AC3E}">
        <p14:creationId xmlns:p14="http://schemas.microsoft.com/office/powerpoint/2010/main" val="368260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6032"/>
          </a:xfrm>
        </p:spPr>
        <p:txBody>
          <a:bodyPr/>
          <a:lstStyle/>
          <a:p>
            <a:r>
              <a:rPr lang="en-US" sz="3200" dirty="0"/>
              <a:t>							</a:t>
            </a:r>
            <a:r>
              <a:rPr lang="en-US" sz="3200" u="sng" dirty="0"/>
              <a:t>Problem Statement</a:t>
            </a:r>
            <a:endParaRPr lang="en-IN" sz="3200" u="sng" dirty="0"/>
          </a:p>
        </p:txBody>
      </p:sp>
      <p:sp>
        <p:nvSpPr>
          <p:cNvPr id="3" name="Content Placeholder 2"/>
          <p:cNvSpPr>
            <a:spLocks noGrp="1"/>
          </p:cNvSpPr>
          <p:nvPr>
            <p:ph idx="1"/>
          </p:nvPr>
        </p:nvSpPr>
        <p:spPr>
          <a:xfrm>
            <a:off x="1458306" y="1557338"/>
            <a:ext cx="8592528" cy="4691061"/>
          </a:xfrm>
        </p:spPr>
        <p:txBody>
          <a:bodyPr/>
          <a:lstStyle/>
          <a:p>
            <a:pPr>
              <a:lnSpc>
                <a:spcPct val="200000"/>
              </a:lnSpc>
              <a:buFont typeface="Arial" panose="020B0604020202020204" pitchFamily="34" charset="0"/>
              <a:buChar char="•"/>
            </a:pPr>
            <a:r>
              <a:rPr lang="en-US" dirty="0"/>
              <a:t>QUIZ SYSTEM is a software developed to conduct an Online Quiz based on time constraints. </a:t>
            </a:r>
          </a:p>
          <a:p>
            <a:pPr>
              <a:lnSpc>
                <a:spcPct val="200000"/>
              </a:lnSpc>
              <a:buFont typeface="Arial" panose="020B0604020202020204" pitchFamily="34" charset="0"/>
              <a:buChar char="•"/>
            </a:pPr>
            <a:r>
              <a:rPr lang="en-US" dirty="0"/>
              <a:t>As per the current scenario, it is hard to evaluate or judge the ones performance. So it become mandatory to use internet and mobile devices to held the quiz for record the performance of students.</a:t>
            </a:r>
          </a:p>
          <a:p>
            <a:pPr>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60265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u="sng" dirty="0"/>
              <a:t>Introduction</a:t>
            </a:r>
            <a:endParaRPr lang="en-IN" sz="3600" u="sng" dirty="0"/>
          </a:p>
        </p:txBody>
      </p:sp>
      <p:sp>
        <p:nvSpPr>
          <p:cNvPr id="3" name="Content Placeholder 2"/>
          <p:cNvSpPr>
            <a:spLocks noGrp="1"/>
          </p:cNvSpPr>
          <p:nvPr>
            <p:ph idx="1"/>
          </p:nvPr>
        </p:nvSpPr>
        <p:spPr>
          <a:xfrm>
            <a:off x="1228725" y="1543050"/>
            <a:ext cx="9886950" cy="4705350"/>
          </a:xfrm>
        </p:spPr>
        <p:txBody>
          <a:bodyPr/>
          <a:lstStyle/>
          <a:p>
            <a:pPr>
              <a:lnSpc>
                <a:spcPct val="150000"/>
              </a:lnSpc>
              <a:buFont typeface="Arial" panose="020B0604020202020204" pitchFamily="34" charset="0"/>
              <a:buChar char="•"/>
            </a:pPr>
            <a:r>
              <a:rPr lang="en-US" dirty="0"/>
              <a:t>QUIZ SYSTEM is a software developed to conduct an Online Quiz based on time constraints.</a:t>
            </a:r>
          </a:p>
          <a:p>
            <a:pPr>
              <a:lnSpc>
                <a:spcPct val="150000"/>
              </a:lnSpc>
              <a:buFont typeface="Arial" panose="020B0604020202020204" pitchFamily="34" charset="0"/>
              <a:buChar char="•"/>
            </a:pPr>
            <a:r>
              <a:rPr lang="en-US" dirty="0"/>
              <a:t>Quiz is started by displaying ten questions with four options each based on category.</a:t>
            </a:r>
          </a:p>
          <a:p>
            <a:pPr>
              <a:lnSpc>
                <a:spcPct val="150000"/>
              </a:lnSpc>
              <a:buFont typeface="Arial" panose="020B0604020202020204" pitchFamily="34" charset="0"/>
              <a:buChar char="•"/>
            </a:pPr>
            <a:r>
              <a:rPr lang="en-US" dirty="0"/>
              <a:t>If the answer is correct, score is incremented by two and no negative marks for wrong answers.</a:t>
            </a:r>
          </a:p>
          <a:p>
            <a:pPr>
              <a:lnSpc>
                <a:spcPct val="150000"/>
              </a:lnSpc>
              <a:buFont typeface="Arial" panose="020B0604020202020204" pitchFamily="34" charset="0"/>
              <a:buChar char="•"/>
            </a:pPr>
            <a:r>
              <a:rPr lang="en-US" dirty="0"/>
              <a:t>Question progress is showing  how many question are left.</a:t>
            </a:r>
          </a:p>
          <a:p>
            <a:pPr>
              <a:lnSpc>
                <a:spcPct val="150000"/>
              </a:lnSpc>
              <a:buFont typeface="Arial" panose="020B0604020202020204" pitchFamily="34" charset="0"/>
              <a:buChar char="•"/>
            </a:pPr>
            <a:r>
              <a:rPr lang="en-US" dirty="0"/>
              <a:t>Final score will be displayed and updated in the database with username.</a:t>
            </a:r>
          </a:p>
          <a:p>
            <a:pPr marL="0" indent="0">
              <a:lnSpc>
                <a:spcPct val="150000"/>
              </a:lnSpc>
              <a:buNone/>
            </a:pPr>
            <a:endParaRPr lang="en-IN" dirty="0"/>
          </a:p>
        </p:txBody>
      </p:sp>
    </p:spTree>
    <p:extLst>
      <p:ext uri="{BB962C8B-B14F-4D97-AF65-F5344CB8AC3E}">
        <p14:creationId xmlns:p14="http://schemas.microsoft.com/office/powerpoint/2010/main" val="416858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3" y="452718"/>
            <a:ext cx="8464921" cy="1318932"/>
          </a:xfrm>
        </p:spPr>
        <p:txBody>
          <a:bodyPr/>
          <a:lstStyle/>
          <a:p>
            <a:r>
              <a:rPr lang="en-US" sz="3200" dirty="0"/>
              <a:t>                 </a:t>
            </a:r>
            <a:r>
              <a:rPr lang="en-US" sz="3200" u="sng" dirty="0"/>
              <a:t>System Requirement</a:t>
            </a:r>
            <a:endParaRPr lang="en-IN" sz="3200" u="sng" dirty="0"/>
          </a:p>
        </p:txBody>
      </p:sp>
      <p:sp>
        <p:nvSpPr>
          <p:cNvPr id="3" name="Content Placeholder 2"/>
          <p:cNvSpPr>
            <a:spLocks noGrp="1"/>
          </p:cNvSpPr>
          <p:nvPr>
            <p:ph idx="1"/>
          </p:nvPr>
        </p:nvSpPr>
        <p:spPr>
          <a:xfrm>
            <a:off x="1100139" y="1400175"/>
            <a:ext cx="9972673" cy="2428876"/>
          </a:xfrm>
        </p:spPr>
        <p:txBody>
          <a:bodyPr>
            <a:normAutofit/>
          </a:bodyPr>
          <a:lstStyle/>
          <a:p>
            <a:pPr>
              <a:lnSpc>
                <a:spcPct val="150000"/>
              </a:lnSpc>
              <a:buClr>
                <a:schemeClr val="tx1"/>
              </a:buClr>
              <a:buFont typeface="Wingdings" panose="05000000000000000000" pitchFamily="2" charset="2"/>
              <a:buChar char="Ø"/>
            </a:pPr>
            <a:r>
              <a:rPr lang="en-US" sz="2400" dirty="0"/>
              <a:t>Technologies used:</a:t>
            </a:r>
          </a:p>
          <a:p>
            <a:pPr lvl="1">
              <a:lnSpc>
                <a:spcPct val="150000"/>
              </a:lnSpc>
              <a:buClr>
                <a:schemeClr val="tx1"/>
              </a:buClr>
              <a:buFont typeface="Arial" panose="020B0604020202020204" pitchFamily="34" charset="0"/>
              <a:buChar char="•"/>
            </a:pPr>
            <a:r>
              <a:rPr lang="en-US" dirty="0"/>
              <a:t>Html</a:t>
            </a:r>
          </a:p>
          <a:p>
            <a:pPr lvl="1">
              <a:lnSpc>
                <a:spcPct val="150000"/>
              </a:lnSpc>
              <a:buClr>
                <a:schemeClr val="tx1"/>
              </a:buClr>
              <a:buFont typeface="Arial" panose="020B0604020202020204" pitchFamily="34" charset="0"/>
              <a:buChar char="•"/>
            </a:pPr>
            <a:r>
              <a:rPr lang="en-US" dirty="0" err="1"/>
              <a:t>Css</a:t>
            </a:r>
            <a:endParaRPr lang="en-US" dirty="0"/>
          </a:p>
          <a:p>
            <a:pPr lvl="1">
              <a:lnSpc>
                <a:spcPct val="150000"/>
              </a:lnSpc>
              <a:buClr>
                <a:schemeClr val="tx1"/>
              </a:buClr>
              <a:buFont typeface="Century Gothic" panose="020B0502020202020204" pitchFamily="34" charset="0"/>
              <a:buChar char="•"/>
            </a:pPr>
            <a:r>
              <a:rPr lang="en-US" dirty="0" err="1"/>
              <a:t>Javascript</a:t>
            </a:r>
            <a:endParaRPr lang="en-US" dirty="0"/>
          </a:p>
          <a:p>
            <a:pPr lvl="1">
              <a:lnSpc>
                <a:spcPct val="150000"/>
              </a:lnSpc>
              <a:buFont typeface="Wingdings" panose="05000000000000000000" pitchFamily="2" charset="2"/>
              <a:buChar char="Ø"/>
            </a:pPr>
            <a:endParaRPr lang="en-US" sz="2400" dirty="0"/>
          </a:p>
          <a:p>
            <a:pPr lvl="1">
              <a:lnSpc>
                <a:spcPct val="150000"/>
              </a:lnSpc>
              <a:buFont typeface="Wingdings" panose="05000000000000000000" pitchFamily="2" charset="2"/>
              <a:buChar char="Ø"/>
            </a:pPr>
            <a:endParaRPr lang="en-US" sz="2400" dirty="0"/>
          </a:p>
          <a:p>
            <a:pPr lvl="1">
              <a:lnSpc>
                <a:spcPct val="150000"/>
              </a:lnSpc>
              <a:buFont typeface="Wingdings" panose="05000000000000000000" pitchFamily="2" charset="2"/>
              <a:buChar char="Ø"/>
            </a:pPr>
            <a:endParaRPr lang="en-US" sz="2400" dirty="0"/>
          </a:p>
        </p:txBody>
      </p:sp>
      <p:sp>
        <p:nvSpPr>
          <p:cNvPr id="5" name="TextBox 4"/>
          <p:cNvSpPr txBox="1"/>
          <p:nvPr/>
        </p:nvSpPr>
        <p:spPr>
          <a:xfrm>
            <a:off x="1100139" y="3829051"/>
            <a:ext cx="8329612" cy="2255682"/>
          </a:xfrm>
          <a:prstGeom prst="rect">
            <a:avLst/>
          </a:prstGeom>
          <a:noFill/>
        </p:spPr>
        <p:txBody>
          <a:bodyPr wrap="square" rtlCol="0">
            <a:spAutoFit/>
          </a:bodyPr>
          <a:lstStyle/>
          <a:p>
            <a:pPr marL="342900" indent="-342900">
              <a:lnSpc>
                <a:spcPct val="150000"/>
              </a:lnSpc>
              <a:buSzPct val="80000"/>
              <a:buFont typeface="Wingdings" panose="05000000000000000000" pitchFamily="2" charset="2"/>
              <a:buChar char="Ø"/>
            </a:pPr>
            <a:r>
              <a:rPr lang="en-US" sz="2400" dirty="0"/>
              <a:t>Tools used:</a:t>
            </a:r>
          </a:p>
          <a:p>
            <a:pPr marL="800100" lvl="1" indent="-342900">
              <a:lnSpc>
                <a:spcPct val="150000"/>
              </a:lnSpc>
              <a:buSzPct val="80000"/>
              <a:buFont typeface="Arial" panose="020B0604020202020204" pitchFamily="34" charset="0"/>
              <a:buChar char="•"/>
            </a:pPr>
            <a:r>
              <a:rPr lang="en-US" dirty="0"/>
              <a:t>Vs studio</a:t>
            </a:r>
          </a:p>
          <a:p>
            <a:pPr marL="800100" lvl="1" indent="-342900">
              <a:lnSpc>
                <a:spcPct val="150000"/>
              </a:lnSpc>
              <a:buSzPct val="80000"/>
              <a:buFont typeface="Arial" panose="020B0604020202020204" pitchFamily="34" charset="0"/>
              <a:buChar char="•"/>
            </a:pPr>
            <a:r>
              <a:rPr lang="en-US" dirty="0"/>
              <a:t>Chrome browser</a:t>
            </a:r>
          </a:p>
          <a:p>
            <a:pPr marL="800100" lvl="1" indent="-342900">
              <a:lnSpc>
                <a:spcPct val="150000"/>
              </a:lnSpc>
              <a:buSzPct val="80000"/>
              <a:buFont typeface="Arial" panose="020B0604020202020204" pitchFamily="34" charset="0"/>
              <a:buChar char="•"/>
            </a:pPr>
            <a:r>
              <a:rPr lang="en-US" dirty="0"/>
              <a:t>Trivia open DB</a:t>
            </a:r>
          </a:p>
          <a:p>
            <a:pPr marL="800100" lvl="1" indent="-342900">
              <a:lnSpc>
                <a:spcPct val="150000"/>
              </a:lnSpc>
              <a:buSzPct val="80000"/>
              <a:buFont typeface="Arial" panose="020B0604020202020204" pitchFamily="34" charset="0"/>
              <a:buChar char="•"/>
            </a:pPr>
            <a:r>
              <a:rPr lang="en-US" dirty="0"/>
              <a:t>Local </a:t>
            </a:r>
            <a:r>
              <a:rPr lang="en-US" dirty="0" err="1"/>
              <a:t>strorage</a:t>
            </a:r>
            <a:endParaRPr lang="en-IN" dirty="0"/>
          </a:p>
        </p:txBody>
      </p:sp>
    </p:spTree>
    <p:extLst>
      <p:ext uri="{BB962C8B-B14F-4D97-AF65-F5344CB8AC3E}">
        <p14:creationId xmlns:p14="http://schemas.microsoft.com/office/powerpoint/2010/main" val="17586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62" y="628650"/>
            <a:ext cx="4300538" cy="828675"/>
          </a:xfrm>
        </p:spPr>
        <p:txBody>
          <a:bodyPr/>
          <a:lstStyle/>
          <a:p>
            <a:r>
              <a:rPr lang="en-US" sz="3200" u="sng" dirty="0"/>
              <a:t>User case diagram    </a:t>
            </a:r>
            <a:endParaRPr lang="en-IN" sz="3200" u="sng" dirty="0"/>
          </a:p>
        </p:txBody>
      </p:sp>
      <p:pic>
        <p:nvPicPr>
          <p:cNvPr id="7" name="Content Placeholder 5">
            <a:extLst>
              <a:ext uri="{FF2B5EF4-FFF2-40B4-BE49-F238E27FC236}">
                <a16:creationId xmlns:a16="http://schemas.microsoft.com/office/drawing/2014/main" id="{9A09EFD8-2FEB-44BB-87DD-EC1D87F9A860}"/>
              </a:ext>
            </a:extLst>
          </p:cNvPr>
          <p:cNvPicPr>
            <a:picLocks noGrp="1"/>
          </p:cNvPicPr>
          <p:nvPr>
            <p:ph idx="1"/>
          </p:nvPr>
        </p:nvPicPr>
        <p:blipFill rotWithShape="1">
          <a:blip r:embed="rId2"/>
          <a:srcRect l="29744" t="16881" r="26696" b="13083"/>
          <a:stretch/>
        </p:blipFill>
        <p:spPr>
          <a:xfrm>
            <a:off x="3257225" y="2052638"/>
            <a:ext cx="4639325" cy="4195762"/>
          </a:xfrm>
          <a:prstGeom prst="rect">
            <a:avLst/>
          </a:prstGeom>
        </p:spPr>
      </p:pic>
    </p:spTree>
    <p:extLst>
      <p:ext uri="{BB962C8B-B14F-4D97-AF65-F5344CB8AC3E}">
        <p14:creationId xmlns:p14="http://schemas.microsoft.com/office/powerpoint/2010/main" val="251799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471738"/>
            <a:ext cx="8072438" cy="1271588"/>
          </a:xfrm>
        </p:spPr>
        <p:txBody>
          <a:bodyPr/>
          <a:lstStyle/>
          <a:p>
            <a:r>
              <a:rPr lang="en-US" dirty="0"/>
              <a:t>	</a:t>
            </a:r>
            <a:r>
              <a:rPr lang="en-US" sz="4800" b="1" u="sng" dirty="0"/>
              <a:t>user interface</a:t>
            </a:r>
            <a:endParaRPr lang="en-IN" sz="4800" b="1" u="sng" dirty="0"/>
          </a:p>
        </p:txBody>
      </p:sp>
    </p:spTree>
    <p:extLst>
      <p:ext uri="{BB962C8B-B14F-4D97-AF65-F5344CB8AC3E}">
        <p14:creationId xmlns:p14="http://schemas.microsoft.com/office/powerpoint/2010/main" val="390318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888" y="657225"/>
            <a:ext cx="6378945" cy="1196022"/>
          </a:xfrm>
        </p:spPr>
        <p:txBody>
          <a:bodyPr/>
          <a:lstStyle/>
          <a:p>
            <a:r>
              <a:rPr lang="en-US" sz="3200" u="sng" dirty="0"/>
              <a:t>Launching page</a:t>
            </a:r>
            <a:endParaRPr lang="en-IN" sz="3200" u="sng" dirty="0"/>
          </a:p>
        </p:txBody>
      </p:sp>
      <p:pic>
        <p:nvPicPr>
          <p:cNvPr id="4" name="Picture 3">
            <a:extLst>
              <a:ext uri="{FF2B5EF4-FFF2-40B4-BE49-F238E27FC236}">
                <a16:creationId xmlns:a16="http://schemas.microsoft.com/office/drawing/2014/main" id="{84811FE8-8F76-4BE9-A6D3-6BBEF6EB63E5}"/>
              </a:ext>
            </a:extLst>
          </p:cNvPr>
          <p:cNvPicPr>
            <a:picLocks noChangeAspect="1"/>
          </p:cNvPicPr>
          <p:nvPr/>
        </p:nvPicPr>
        <p:blipFill>
          <a:blip r:embed="rId2"/>
          <a:stretch>
            <a:fillRect/>
          </a:stretch>
        </p:blipFill>
        <p:spPr>
          <a:xfrm>
            <a:off x="674704" y="1553591"/>
            <a:ext cx="10768614" cy="4163628"/>
          </a:xfrm>
          <a:prstGeom prst="rect">
            <a:avLst/>
          </a:prstGeom>
        </p:spPr>
      </p:pic>
    </p:spTree>
    <p:extLst>
      <p:ext uri="{BB962C8B-B14F-4D97-AF65-F5344CB8AC3E}">
        <p14:creationId xmlns:p14="http://schemas.microsoft.com/office/powerpoint/2010/main" val="301879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u="sng" dirty="0"/>
              <a:t>Play Page</a:t>
            </a:r>
            <a:endParaRPr lang="en-IN" sz="32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3" y="1585912"/>
            <a:ext cx="11082337" cy="4200525"/>
          </a:xfrm>
          <a:prstGeom prst="rect">
            <a:avLst/>
          </a:prstGeom>
        </p:spPr>
      </p:pic>
    </p:spTree>
    <p:extLst>
      <p:ext uri="{BB962C8B-B14F-4D97-AF65-F5344CB8AC3E}">
        <p14:creationId xmlns:p14="http://schemas.microsoft.com/office/powerpoint/2010/main" val="4999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u="sng" dirty="0"/>
              <a:t>Result Page </a:t>
            </a:r>
            <a:endParaRPr lang="en-IN" sz="3200" u="sng" dirty="0"/>
          </a:p>
        </p:txBody>
      </p:sp>
      <p:pic>
        <p:nvPicPr>
          <p:cNvPr id="5" name="Picture 4">
            <a:extLst>
              <a:ext uri="{FF2B5EF4-FFF2-40B4-BE49-F238E27FC236}">
                <a16:creationId xmlns:a16="http://schemas.microsoft.com/office/drawing/2014/main" id="{C9242849-EF2B-4435-B702-BD6018883059}"/>
              </a:ext>
            </a:extLst>
          </p:cNvPr>
          <p:cNvPicPr>
            <a:picLocks noChangeAspect="1"/>
          </p:cNvPicPr>
          <p:nvPr/>
        </p:nvPicPr>
        <p:blipFill>
          <a:blip r:embed="rId2"/>
          <a:stretch>
            <a:fillRect/>
          </a:stretch>
        </p:blipFill>
        <p:spPr>
          <a:xfrm>
            <a:off x="932155" y="1713389"/>
            <a:ext cx="10422385" cy="4323427"/>
          </a:xfrm>
          <a:prstGeom prst="rect">
            <a:avLst/>
          </a:prstGeom>
        </p:spPr>
      </p:pic>
    </p:spTree>
    <p:extLst>
      <p:ext uri="{BB962C8B-B14F-4D97-AF65-F5344CB8AC3E}">
        <p14:creationId xmlns:p14="http://schemas.microsoft.com/office/powerpoint/2010/main" val="3879230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179</TotalTime>
  <Words>353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    Quiz On</vt:lpstr>
      <vt:lpstr>       Problem Statement</vt:lpstr>
      <vt:lpstr>                    Introduction</vt:lpstr>
      <vt:lpstr>                 System Requirement</vt:lpstr>
      <vt:lpstr>User case diagram    </vt:lpstr>
      <vt:lpstr> user interface</vt:lpstr>
      <vt:lpstr>Launching page</vt:lpstr>
      <vt:lpstr>           Play Page</vt:lpstr>
      <vt:lpstr>                    Result Page </vt:lpstr>
      <vt:lpstr>                      Highscore Page</vt:lpstr>
      <vt:lpstr>  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Quizz Up</dc:title>
  <dc:creator>Ak 47</dc:creator>
  <cp:lastModifiedBy>dell</cp:lastModifiedBy>
  <cp:revision>17</cp:revision>
  <dcterms:created xsi:type="dcterms:W3CDTF">2020-12-04T16:15:36Z</dcterms:created>
  <dcterms:modified xsi:type="dcterms:W3CDTF">2021-05-12T12:22:17Z</dcterms:modified>
</cp:coreProperties>
</file>