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88" r:id="rId7"/>
    <p:sldId id="274" r:id="rId8"/>
    <p:sldId id="275" r:id="rId9"/>
    <p:sldId id="278" r:id="rId10"/>
  </p:sldIdLst>
  <p:sldSz cx="9144000" cy="5143500" type="screen16x9"/>
  <p:notesSz cx="6858000" cy="9144000"/>
  <p:embeddedFontLst>
    <p:embeddedFont>
      <p:font typeface="Quattrocento Sans" charset="0"/>
      <p:regular r:id="rId12"/>
      <p:bold r:id="rId13"/>
      <p:italic r:id="rId14"/>
      <p:boldItalic r:id="rId15"/>
    </p:embeddedFont>
    <p:embeddedFont>
      <p:font typeface="Lora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562" y="35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5379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5a3b4cb58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d5a3b4cb58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run.pmf.uns.ac.rs/radovanovic/dmsem/completed/2006/OCR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ann.lecun.com/exdb/publis/pdf/matan-90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762000" y="285750"/>
            <a:ext cx="4758330" cy="2877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en" dirty="0"/>
              <a:t>This is 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1"/>
                </a:solidFill>
              </a:rPr>
              <a:t>Handwritten Character recognition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Mini-Project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Group ID: </a:t>
            </a:r>
            <a:r>
              <a:rPr lang="en-US" dirty="0"/>
              <a:t>MP-18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495550" cy="2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Name of the students:</a:t>
            </a:r>
            <a:endParaRPr sz="20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>
              <a:spcBef>
                <a:spcPts val="600"/>
              </a:spcBef>
            </a:pPr>
            <a:r>
              <a:rPr lang="sv-SE" sz="2000" dirty="0"/>
              <a:t>1.Shantanu Badgujar </a:t>
            </a:r>
            <a:endParaRPr lang="sv-SE" sz="2000" dirty="0" smtClean="0"/>
          </a:p>
          <a:p>
            <a:pPr lvl="0">
              <a:spcBef>
                <a:spcPts val="600"/>
              </a:spcBef>
            </a:pPr>
            <a:r>
              <a:rPr lang="sv-SE" sz="2000" dirty="0" smtClean="0"/>
              <a:t>2</a:t>
            </a:r>
            <a:r>
              <a:rPr lang="sv-SE" sz="2000" dirty="0"/>
              <a:t>. Kartik Ballal </a:t>
            </a:r>
            <a:endParaRPr lang="sv-SE" sz="2000" dirty="0" smtClean="0"/>
          </a:p>
          <a:p>
            <a:pPr lvl="0">
              <a:spcBef>
                <a:spcPts val="600"/>
              </a:spcBef>
            </a:pPr>
            <a:r>
              <a:rPr lang="sv-SE" sz="2000" dirty="0" smtClean="0"/>
              <a:t>3</a:t>
            </a:r>
            <a:r>
              <a:rPr lang="sv-SE" sz="2000" dirty="0"/>
              <a:t>. Soham Mirajgaonkar</a:t>
            </a:r>
            <a:endParaRPr sz="20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876800" y="14287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Aim :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57400" y="2818612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To </a:t>
            </a:r>
            <a:r>
              <a:rPr lang="en-US" dirty="0"/>
              <a:t>accept an image, and with the help of image processing, perform operations to return the handwritten text and characters contained in the image in the digital format. 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highlight>
                  <a:schemeClr val="accent1"/>
                </a:highlight>
              </a:rPr>
              <a:t>Objectives: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762000" y="1657350"/>
            <a:ext cx="7848600" cy="3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</a:pPr>
            <a:r>
              <a:rPr lang="en-US" dirty="0"/>
              <a:t>To apply image processing and understanding the same. </a:t>
            </a:r>
            <a:endParaRPr lang="en-US" dirty="0" smtClean="0"/>
          </a:p>
          <a:p>
            <a:pPr>
              <a:spcBef>
                <a:spcPts val="0"/>
              </a:spcBef>
              <a:buClr>
                <a:schemeClr val="accent1"/>
              </a:buClr>
            </a:pPr>
            <a:r>
              <a:rPr lang="en-US" dirty="0"/>
              <a:t>To analyze the captured image and extracting the text by recognizing </a:t>
            </a:r>
            <a:r>
              <a:rPr lang="en-US" dirty="0" smtClean="0"/>
              <a:t>it</a:t>
            </a:r>
          </a:p>
          <a:p>
            <a:pPr>
              <a:spcBef>
                <a:spcPts val="0"/>
              </a:spcBef>
              <a:buClr>
                <a:schemeClr val="accent1"/>
              </a:buClr>
            </a:pPr>
            <a:r>
              <a:rPr lang="en-US" dirty="0"/>
              <a:t>To convert the recognized text into different digital formats like audio, translating it to different languages by integrating it with machine learning models, etc.</a:t>
            </a:r>
          </a:p>
          <a:p>
            <a:pPr lvl="0">
              <a:spcBef>
                <a:spcPts val="0"/>
              </a:spcBef>
              <a:buClr>
                <a:schemeClr val="accent1"/>
              </a:buClr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61770" y="2429178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800" dirty="0"/>
              <a:t>Project Idea:</a:t>
            </a:r>
            <a:endParaRPr sz="4800" dirty="0">
              <a:highlight>
                <a:schemeClr val="accent1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457200" y="3486150"/>
            <a:ext cx="8458200" cy="1548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/>
              <a:t>The idea of this project is to develop such a tool which takes an Image as input and extract characters (alphabets, digits, symbols) from it. The Image can be of handwritten document or Printed document.</a:t>
            </a:r>
            <a:endParaRPr sz="1800" dirty="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Block Diagram:</a:t>
            </a:r>
            <a:endParaRPr dirty="0"/>
          </a:p>
        </p:txBody>
      </p:sp>
      <p:sp>
        <p:nvSpPr>
          <p:cNvPr id="627" name="Google Shape;627;p4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648" name="Google Shape;648;p4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49" name="Google Shape;649;p4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2550"/>
            <a:ext cx="8001000" cy="36832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514600" y="1998275"/>
            <a:ext cx="6330875" cy="2935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/>
              <a:t>We can obtain results in digital format for example a searchable </a:t>
            </a:r>
            <a:r>
              <a:rPr lang="en-US" sz="1800" dirty="0" err="1"/>
              <a:t>pdf</a:t>
            </a:r>
            <a:r>
              <a:rPr lang="en-US" sz="1800" dirty="0"/>
              <a:t>, audio books, datasets of license plates and we can also translate the digital output into any desired language by integrating with </a:t>
            </a:r>
            <a:r>
              <a:rPr lang="en-US" sz="1800" dirty="0" err="1"/>
              <a:t>google</a:t>
            </a:r>
            <a:r>
              <a:rPr lang="en-US" sz="1800" dirty="0"/>
              <a:t> translate. We can even create large datasets which are useful for training models in machine learning for the purpose of training.</a:t>
            </a: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Expected Outcome/ Result:</a:t>
            </a:r>
            <a:endParaRPr sz="2400" dirty="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Applications:</a:t>
            </a:r>
            <a:endParaRPr dirty="0"/>
          </a:p>
        </p:txBody>
      </p:sp>
      <p:grpSp>
        <p:nvGrpSpPr>
          <p:cNvPr id="339" name="Google Shape;339;p3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40" name="Google Shape;340;p3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8595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Automatic </a:t>
            </a:r>
            <a:r>
              <a:rPr lang="en-US" sz="2000" dirty="0"/>
              <a:t>number plate recognition</a:t>
            </a:r>
            <a:r>
              <a:rPr lang="en-US" sz="20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Extracting </a:t>
            </a:r>
            <a:r>
              <a:rPr lang="en-US" sz="2000" dirty="0"/>
              <a:t>business card information into a contact list. 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Assistive </a:t>
            </a:r>
            <a:r>
              <a:rPr lang="en-US" sz="2000" dirty="0"/>
              <a:t>technology for visually impaired users. 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Language </a:t>
            </a:r>
            <a:r>
              <a:rPr lang="en-US" sz="2000" dirty="0"/>
              <a:t>translations. 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Make </a:t>
            </a:r>
            <a:r>
              <a:rPr lang="en-US" sz="2000" dirty="0"/>
              <a:t>electronic images of printed documents </a:t>
            </a:r>
            <a:r>
              <a:rPr lang="en-US" sz="2000" dirty="0" smtClean="0"/>
              <a:t>searchable.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References: Latest by 03 </a:t>
            </a:r>
            <a:r>
              <a:rPr lang="en-US" dirty="0" err="1"/>
              <a:t>yrs</a:t>
            </a:r>
            <a:endParaRPr dirty="0"/>
          </a:p>
        </p:txBody>
      </p:sp>
      <p:sp>
        <p:nvSpPr>
          <p:cNvPr id="393" name="Google Shape;393;p34"/>
          <p:cNvSpPr txBox="1">
            <a:spLocks noGrp="1"/>
          </p:cNvSpPr>
          <p:nvPr>
            <p:ph type="body" idx="1"/>
          </p:nvPr>
        </p:nvSpPr>
        <p:spPr>
          <a:xfrm>
            <a:off x="1295400" y="1749825"/>
            <a:ext cx="7457950" cy="3393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hlinkClick r:id="rId3"/>
              </a:rPr>
              <a:t>1.https://perun.pmf.uns.ac.rs/</a:t>
            </a:r>
            <a:r>
              <a:rPr lang="en-US" dirty="0" err="1" smtClean="0">
                <a:hlinkClick r:id="rId3"/>
              </a:rPr>
              <a:t>radovanovic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dmsem</a:t>
            </a:r>
            <a:r>
              <a:rPr lang="en-US" dirty="0" smtClean="0">
                <a:hlinkClick r:id="rId3"/>
              </a:rPr>
              <a:t>/completed/2006/OCR.pdf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>
                <a:hlinkClick r:id="rId4"/>
              </a:rPr>
              <a:t>2.https://yann.lecun.com/</a:t>
            </a:r>
            <a:r>
              <a:rPr lang="en-US" dirty="0" err="1" smtClean="0">
                <a:hlinkClick r:id="rId4"/>
              </a:rPr>
              <a:t>exdb</a:t>
            </a:r>
            <a:r>
              <a:rPr lang="en-US" dirty="0" smtClean="0">
                <a:hlinkClick r:id="rId4"/>
              </a:rPr>
              <a:t>/</a:t>
            </a:r>
            <a:r>
              <a:rPr lang="en-US" dirty="0" err="1" smtClean="0">
                <a:hlinkClick r:id="rId4"/>
              </a:rPr>
              <a:t>publis</a:t>
            </a:r>
            <a:r>
              <a:rPr lang="en-US" dirty="0" smtClean="0">
                <a:hlinkClick r:id="rId4"/>
              </a:rPr>
              <a:t>/</a:t>
            </a:r>
            <a:r>
              <a:rPr lang="en-US" dirty="0" err="1" smtClean="0">
                <a:hlinkClick r:id="rId4"/>
              </a:rPr>
              <a:t>pdf</a:t>
            </a:r>
            <a:r>
              <a:rPr lang="en-US" dirty="0" smtClean="0">
                <a:hlinkClick r:id="rId4"/>
              </a:rPr>
              <a:t>/matan-90.pdf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3.https</a:t>
            </a:r>
            <a:r>
              <a:rPr lang="en-US" dirty="0"/>
              <a:t>://automatetheboringstuff.com/chapter13/</a:t>
            </a:r>
            <a:endParaRPr lang="en-US" dirty="0" smtClean="0"/>
          </a:p>
          <a:p>
            <a:pPr marL="0" lvl="0" indent="0">
              <a:buNone/>
            </a:pPr>
            <a:endParaRPr dirty="0"/>
          </a:p>
        </p:txBody>
      </p:sp>
      <p:grpSp>
        <p:nvGrpSpPr>
          <p:cNvPr id="394" name="Google Shape;394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95" name="Google Shape;395;p3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279</Words>
  <Application>Microsoft Office PowerPoint</Application>
  <PresentationFormat>On-screen Show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Quattrocento Sans</vt:lpstr>
      <vt:lpstr>Lora</vt:lpstr>
      <vt:lpstr>Viola template</vt:lpstr>
      <vt:lpstr>This is :  Handwritten Character recognition Mini-Project</vt:lpstr>
      <vt:lpstr>Group ID: MP-18</vt:lpstr>
      <vt:lpstr>Aim :</vt:lpstr>
      <vt:lpstr>Objectives:</vt:lpstr>
      <vt:lpstr>Project Idea:</vt:lpstr>
      <vt:lpstr>Block Diagram:</vt:lpstr>
      <vt:lpstr>Expected Outcome/ Result:</vt:lpstr>
      <vt:lpstr>Applications:</vt:lpstr>
      <vt:lpstr>References: Latest by 03 yrs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:  Handwritten Character recognition Mini-Project</dc:title>
  <dc:creator>Kartik</dc:creator>
  <cp:lastModifiedBy>Lap-Care</cp:lastModifiedBy>
  <cp:revision>6</cp:revision>
  <dcterms:modified xsi:type="dcterms:W3CDTF">2023-02-10T05:39:26Z</dcterms:modified>
</cp:coreProperties>
</file>