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20\OneDrive\Desktop\NANDHINI%20S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[NANDHINI S EXCEL (2).xlsx]Sheet1!PivotTable4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42314.39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Sheet1!$A$4:$A$1303</c:f>
              <c:multiLvlStrCache>
                <c:ptCount val="188"/>
                <c:lvl>
                  <c:pt idx="0">
                    <c:v>Hyderabad, India</c:v>
                  </c:pt>
                  <c:pt idx="1">
                    <c:v>Wellington, New Zealand</c:v>
                  </c:pt>
                  <c:pt idx="2">
                    <c:v>Wellington</c:v>
                  </c:pt>
                  <c:pt idx="3">
                    <c:v>Hyderabad, India</c:v>
                  </c:pt>
                  <c:pt idx="4">
                    <c:v>Wellington, New Zealand</c:v>
                  </c:pt>
                  <c:pt idx="5">
                    <c:v>Columbus,USA</c:v>
                  </c:pt>
                  <c:pt idx="6">
                    <c:v>Hyderabad,India</c:v>
                  </c:pt>
                  <c:pt idx="7">
                    <c:v>Remote</c:v>
                  </c:pt>
                  <c:pt idx="8">
                    <c:v>Seattle,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Columbus, USA</c:v>
                  </c:pt>
                  <c:pt idx="12">
                    <c:v>Auckland, New Zealand</c:v>
                  </c:pt>
                  <c:pt idx="13">
                    <c:v>Auckland, New Zealand</c:v>
                  </c:pt>
                  <c:pt idx="14">
                    <c:v>Remote</c:v>
                  </c:pt>
                  <c:pt idx="15">
                    <c:v>Hyderabad, India</c:v>
                  </c:pt>
                  <c:pt idx="16">
                    <c:v>Columbus, USA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Hyderabad, India</c:v>
                  </c:pt>
                  <c:pt idx="20">
                    <c:v>Columbus, USA</c:v>
                  </c:pt>
                  <c:pt idx="21">
                    <c:v>Auckland, New Zealand</c:v>
                  </c:pt>
                  <c:pt idx="22">
                    <c:v>Hyderabad, India</c:v>
                  </c:pt>
                  <c:pt idx="23">
                    <c:v>Auckland, New Zealand</c:v>
                  </c:pt>
                  <c:pt idx="24">
                    <c:v>Wellington, New Zealand</c:v>
                  </c:pt>
                  <c:pt idx="25">
                    <c:v>Hyderabad, India</c:v>
                  </c:pt>
                  <c:pt idx="26">
                    <c:v>Wellington, New Zealand</c:v>
                  </c:pt>
                  <c:pt idx="27">
                    <c:v>Remote</c:v>
                  </c:pt>
                  <c:pt idx="28">
                    <c:v>Remote</c:v>
                  </c:pt>
                  <c:pt idx="29">
                    <c:v>Chennai, India</c:v>
                  </c:pt>
                  <c:pt idx="30">
                    <c:v>Columbus, USA</c:v>
                  </c:pt>
                  <c:pt idx="31">
                    <c:v>Auckland, New Zealand</c:v>
                  </c:pt>
                  <c:pt idx="32">
                    <c:v>Columbus, USA</c:v>
                  </c:pt>
                  <c:pt idx="33">
                    <c:v>Columbus, USA</c:v>
                  </c:pt>
                  <c:pt idx="34">
                    <c:v>Hyderabad, India</c:v>
                  </c:pt>
                  <c:pt idx="35">
                    <c:v>Columbus, USA</c:v>
                  </c:pt>
                  <c:pt idx="36">
                    <c:v>Chennai, India</c:v>
                  </c:pt>
                  <c:pt idx="37">
                    <c:v>Columbus, USA</c:v>
                  </c:pt>
                  <c:pt idx="38">
                    <c:v>Chennai, India</c:v>
                  </c:pt>
                  <c:pt idx="39">
                    <c:v>Wellington, New Zealand</c:v>
                  </c:pt>
                  <c:pt idx="40">
                    <c:v>Remote</c:v>
                  </c:pt>
                  <c:pt idx="41">
                    <c:v>Wellington, New Zealand</c:v>
                  </c:pt>
                  <c:pt idx="42">
                    <c:v>Remote</c:v>
                  </c:pt>
                  <c:pt idx="43">
                    <c:v>Hyderabad, India</c:v>
                  </c:pt>
                  <c:pt idx="44">
                    <c:v>Chennai, India</c:v>
                  </c:pt>
                  <c:pt idx="45">
                    <c:v>Chennai, India</c:v>
                  </c:pt>
                  <c:pt idx="46">
                    <c:v>Seattle, USA</c:v>
                  </c:pt>
                  <c:pt idx="47">
                    <c:v>Hyderabad, India</c:v>
                  </c:pt>
                  <c:pt idx="48">
                    <c:v>Hyderabad, India</c:v>
                  </c:pt>
                  <c:pt idx="49">
                    <c:v>Auckland, New Zealand</c:v>
                  </c:pt>
                  <c:pt idx="50">
                    <c:v>Seattle, USA</c:v>
                  </c:pt>
                  <c:pt idx="51">
                    <c:v>Hyderabad, India</c:v>
                  </c:pt>
                  <c:pt idx="52">
                    <c:v>Remote</c:v>
                  </c:pt>
                  <c:pt idx="53">
                    <c:v>Remote</c:v>
                  </c:pt>
                  <c:pt idx="54">
                    <c:v>Columbus, USA</c:v>
                  </c:pt>
                  <c:pt idx="55">
                    <c:v>Hyderabad, India</c:v>
                  </c:pt>
                  <c:pt idx="56">
                    <c:v>Remote</c:v>
                  </c:pt>
                  <c:pt idx="57">
                    <c:v>Remote</c:v>
                  </c:pt>
                  <c:pt idx="58">
                    <c:v>Remote</c:v>
                  </c:pt>
                  <c:pt idx="59">
                    <c:v>Chennai, India</c:v>
                  </c:pt>
                  <c:pt idx="60">
                    <c:v>Chennai, India</c:v>
                  </c:pt>
                  <c:pt idx="61">
                    <c:v>Auckland, New Zealand</c:v>
                  </c:pt>
                  <c:pt idx="62">
                    <c:v>Seattle, USA</c:v>
                  </c:pt>
                  <c:pt idx="63">
                    <c:v>Wellington, New Zealand</c:v>
                  </c:pt>
                  <c:pt idx="64">
                    <c:v>Chennai, India</c:v>
                  </c:pt>
                  <c:pt idx="65">
                    <c:v>Wellington, New Zealand</c:v>
                  </c:pt>
                  <c:pt idx="66">
                    <c:v>Columbus, USA</c:v>
                  </c:pt>
                  <c:pt idx="67">
                    <c:v>Columbus, USA</c:v>
                  </c:pt>
                  <c:pt idx="68">
                    <c:v>Seattle, USA</c:v>
                  </c:pt>
                  <c:pt idx="69">
                    <c:v>Hyderabad, India</c:v>
                  </c:pt>
                  <c:pt idx="70">
                    <c:v>Chennai, India</c:v>
                  </c:pt>
                  <c:pt idx="71">
                    <c:v>Wellington, New Zealand</c:v>
                  </c:pt>
                  <c:pt idx="72">
                    <c:v>Wellington, New Zealand</c:v>
                  </c:pt>
                  <c:pt idx="73">
                    <c:v>Remote</c:v>
                  </c:pt>
                  <c:pt idx="74">
                    <c:v>Remote</c:v>
                  </c:pt>
                  <c:pt idx="75">
                    <c:v>Seattle, USA</c:v>
                  </c:pt>
                  <c:pt idx="76">
                    <c:v>Seattle, USA</c:v>
                  </c:pt>
                  <c:pt idx="77">
                    <c:v>Auckland, New Zealand</c:v>
                  </c:pt>
                  <c:pt idx="78">
                    <c:v>Chennai, India</c:v>
                  </c:pt>
                  <c:pt idx="79">
                    <c:v>Hyderabad, India</c:v>
                  </c:pt>
                  <c:pt idx="80">
                    <c:v>Chennai, India</c:v>
                  </c:pt>
                  <c:pt idx="81">
                    <c:v>Wellington, New Zealand</c:v>
                  </c:pt>
                  <c:pt idx="82">
                    <c:v>Hyderabad, India</c:v>
                  </c:pt>
                  <c:pt idx="83">
                    <c:v>Remote</c:v>
                  </c:pt>
                  <c:pt idx="84">
                    <c:v>Remote</c:v>
                  </c:pt>
                  <c:pt idx="85">
                    <c:v>Auckland, New Zealand</c:v>
                  </c:pt>
                  <c:pt idx="86">
                    <c:v>Chennai, India</c:v>
                  </c:pt>
                  <c:pt idx="87">
                    <c:v>Hyderabad, India</c:v>
                  </c:pt>
                  <c:pt idx="88">
                    <c:v>Chennai, India</c:v>
                  </c:pt>
                  <c:pt idx="89">
                    <c:v>Auckland, New Zealand</c:v>
                  </c:pt>
                  <c:pt idx="90">
                    <c:v>Remote</c:v>
                  </c:pt>
                  <c:pt idx="91">
                    <c:v>Chennai, India</c:v>
                  </c:pt>
                  <c:pt idx="92">
                    <c:v>Chennai, India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Seattle, USA</c:v>
                  </c:pt>
                  <c:pt idx="96">
                    <c:v>Remote</c:v>
                  </c:pt>
                  <c:pt idx="97">
                    <c:v>Auckland, New Zealand</c:v>
                  </c:pt>
                  <c:pt idx="98">
                    <c:v>Seattle, USA</c:v>
                  </c:pt>
                  <c:pt idx="99">
                    <c:v>Seattle, USA</c:v>
                  </c:pt>
                  <c:pt idx="100">
                    <c:v>Hyderabad, India</c:v>
                  </c:pt>
                  <c:pt idx="101">
                    <c:v>Columbus, USA</c:v>
                  </c:pt>
                  <c:pt idx="102">
                    <c:v>Remote</c:v>
                  </c:pt>
                  <c:pt idx="103">
                    <c:v>Hyderabad, India</c:v>
                  </c:pt>
                  <c:pt idx="104">
                    <c:v>Wellington, New Zealand</c:v>
                  </c:pt>
                  <c:pt idx="105">
                    <c:v>Remote</c:v>
                  </c:pt>
                  <c:pt idx="106">
                    <c:v>Seattle, USA</c:v>
                  </c:pt>
                  <c:pt idx="107">
                    <c:v>Columbus, USA</c:v>
                  </c:pt>
                  <c:pt idx="108">
                    <c:v>Auckland, New Zealand</c:v>
                  </c:pt>
                  <c:pt idx="109">
                    <c:v>Auckland, New Zealand</c:v>
                  </c:pt>
                  <c:pt idx="110">
                    <c:v>Seattle, USA</c:v>
                  </c:pt>
                  <c:pt idx="111">
                    <c:v>Chennai, India</c:v>
                  </c:pt>
                  <c:pt idx="112">
                    <c:v>Remote</c:v>
                  </c:pt>
                  <c:pt idx="113">
                    <c:v>Auckland, New Zealand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Chennai, India</c:v>
                  </c:pt>
                  <c:pt idx="120">
                    <c:v>Chennai, India</c:v>
                  </c:pt>
                  <c:pt idx="121">
                    <c:v>Remote</c:v>
                  </c:pt>
                  <c:pt idx="122">
                    <c:v>Remote</c:v>
                  </c:pt>
                  <c:pt idx="123">
                    <c:v>Chennai, India</c:v>
                  </c:pt>
                  <c:pt idx="124">
                    <c:v>Auckland, New Zealand</c:v>
                  </c:pt>
                  <c:pt idx="125">
                    <c:v>Remote</c:v>
                  </c:pt>
                  <c:pt idx="126">
                    <c:v>Seattle, USA</c:v>
                  </c:pt>
                  <c:pt idx="127">
                    <c:v>Hyderabad, India</c:v>
                  </c:pt>
                  <c:pt idx="128">
                    <c:v>Hyderabad, India</c:v>
                  </c:pt>
                  <c:pt idx="129">
                    <c:v>Seattle, USA</c:v>
                  </c:pt>
                  <c:pt idx="130">
                    <c:v>Wellington, New Zealand</c:v>
                  </c:pt>
                  <c:pt idx="131">
                    <c:v>Columbus, USA</c:v>
                  </c:pt>
                  <c:pt idx="132">
                    <c:v>Auckland, New Zealand</c:v>
                  </c:pt>
                  <c:pt idx="133">
                    <c:v>Wellington, New Zealand</c:v>
                  </c:pt>
                  <c:pt idx="134">
                    <c:v>Seattle, USA</c:v>
                  </c:pt>
                  <c:pt idx="135">
                    <c:v>Remote</c:v>
                  </c:pt>
                  <c:pt idx="136">
                    <c:v>Chennai, India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Seattle, USA</c:v>
                  </c:pt>
                  <c:pt idx="140">
                    <c:v>Hyderabad, India</c:v>
                  </c:pt>
                  <c:pt idx="141">
                    <c:v>Auckland, New Zealand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Chennai, India</c:v>
                  </c:pt>
                  <c:pt idx="145">
                    <c:v>Remote</c:v>
                  </c:pt>
                  <c:pt idx="146">
                    <c:v>Hyderabad, India</c:v>
                  </c:pt>
                  <c:pt idx="147">
                    <c:v>Hyderabad, India</c:v>
                  </c:pt>
                  <c:pt idx="148">
                    <c:v>Columbus, USA</c:v>
                  </c:pt>
                  <c:pt idx="149">
                    <c:v>Hyderabad, India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Remote</c:v>
                  </c:pt>
                  <c:pt idx="153">
                    <c:v>Hyderabad, India</c:v>
                  </c:pt>
                  <c:pt idx="154">
                    <c:v>Seattle, USA</c:v>
                  </c:pt>
                  <c:pt idx="155">
                    <c:v>Columbus, USA</c:v>
                  </c:pt>
                  <c:pt idx="156">
                    <c:v>Columbus, USA</c:v>
                  </c:pt>
                  <c:pt idx="157">
                    <c:v>Hyderabad, India</c:v>
                  </c:pt>
                  <c:pt idx="158">
                    <c:v>Remote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Remote</c:v>
                  </c:pt>
                  <c:pt idx="179">
                    <c:v>Chennai, India</c:v>
                  </c:pt>
                  <c:pt idx="180">
                    <c:v>Remote</c:v>
                  </c:pt>
                  <c:pt idx="181">
                    <c:v>Remote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Columbus, 'USA</c:v>
                  </c:pt>
                  <c:pt idx="185">
                    <c:v>Remote</c:v>
                  </c:pt>
                  <c:pt idx="186">
                    <c:v>Wellington, New Zealand</c:v>
                  </c:pt>
                  <c:pt idx="187">
                    <c:v>Remote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Fixed Term</c:v>
                  </c:pt>
                  <c:pt idx="121">
                    <c:v>Fixed Term</c:v>
                  </c:pt>
                  <c:pt idx="122">
                    <c:v>Fixed Term</c:v>
                  </c:pt>
                  <c:pt idx="123">
                    <c:v>Fixed Term</c:v>
                  </c:pt>
                  <c:pt idx="124">
                    <c:v>Fixed Term</c:v>
                  </c:pt>
                  <c:pt idx="125">
                    <c:v>Fixed Term</c:v>
                  </c:pt>
                  <c:pt idx="126">
                    <c:v>Fixed Term</c:v>
                  </c:pt>
                  <c:pt idx="127">
                    <c:v>Fixed Term</c:v>
                  </c:pt>
                  <c:pt idx="128">
                    <c:v>Fixed Term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Permanent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Fixed Term</c:v>
                  </c:pt>
                  <c:pt idx="140">
                    <c:v>Fixed Term</c:v>
                  </c:pt>
                  <c:pt idx="141">
                    <c:v>Fixed Term</c:v>
                  </c:pt>
                  <c:pt idx="142">
                    <c:v>Fixed Term</c:v>
                  </c:pt>
                  <c:pt idx="143">
                    <c:v>Fixed Term</c:v>
                  </c:pt>
                  <c:pt idx="144">
                    <c:v>Fixed Term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Temporary</c:v>
                  </c:pt>
                  <c:pt idx="156">
                    <c:v>Temporary</c:v>
                  </c:pt>
                  <c:pt idx="157">
                    <c:v>Temporary</c:v>
                  </c:pt>
                  <c:pt idx="158">
                    <c:v>Temporary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Temporary</c:v>
                  </c:pt>
                  <c:pt idx="162">
                    <c:v>Temporary</c:v>
                  </c:pt>
                  <c:pt idx="163">
                    <c:v>Temporary</c:v>
                  </c:pt>
                  <c:pt idx="164">
                    <c:v>Temporary</c:v>
                  </c:pt>
                  <c:pt idx="165">
                    <c:v>Temporary</c:v>
                  </c:pt>
                  <c:pt idx="166">
                    <c:v>Temporary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</c:lvl>
                <c:lvl>
                  <c:pt idx="0">
                    <c:v>13-01-2020</c:v>
                  </c:pt>
                  <c:pt idx="1">
                    <c:v>44011</c:v>
                  </c:pt>
                  <c:pt idx="2">
                    <c:v>44011</c:v>
                  </c:pt>
                  <c:pt idx="3">
                    <c:v>43682</c:v>
                  </c:pt>
                  <c:pt idx="4">
                    <c:v>18-03-2020</c:v>
                  </c:pt>
                  <c:pt idx="5">
                    <c:v>44288</c:v>
                  </c:pt>
                  <c:pt idx="6">
                    <c:v>44285</c:v>
                  </c:pt>
                  <c:pt idx="7">
                    <c:v>44501</c:v>
                  </c:pt>
                  <c:pt idx="8">
                    <c:v>21-10-2019</c:v>
                  </c:pt>
                  <c:pt idx="9">
                    <c:v>44223</c:v>
                  </c:pt>
                  <c:pt idx="10">
                    <c:v>44425</c:v>
                  </c:pt>
                  <c:pt idx="11">
                    <c:v>05-02-2018</c:v>
                  </c:pt>
                  <c:pt idx="12">
                    <c:v>14-11-2018</c:v>
                  </c:pt>
                  <c:pt idx="13">
                    <c:v>Aug 12, 202</c:v>
                  </c:pt>
                  <c:pt idx="14">
                    <c:v>43416</c:v>
                  </c:pt>
                  <c:pt idx="15">
                    <c:v>44004</c:v>
                  </c:pt>
                  <c:pt idx="16">
                    <c:v>08-07-2019</c:v>
                  </c:pt>
                  <c:pt idx="17">
                    <c:v>07-12-2020</c:v>
                  </c:pt>
                  <c:pt idx="18">
                    <c:v>43567</c:v>
                  </c:pt>
                  <c:pt idx="19">
                    <c:v>29-04-2021</c:v>
                  </c:pt>
                  <c:pt idx="20">
                    <c:v>43874</c:v>
                  </c:pt>
                  <c:pt idx="21">
                    <c:v>43146</c:v>
                  </c:pt>
                  <c:pt idx="22">
                    <c:v>43794</c:v>
                  </c:pt>
                  <c:pt idx="23">
                    <c:v>26-06-2019</c:v>
                  </c:pt>
                  <c:pt idx="24">
                    <c:v>30-08-2019</c:v>
                  </c:pt>
                  <c:pt idx="25">
                    <c:v>04-10-2021</c:v>
                  </c:pt>
                  <c:pt idx="26">
                    <c:v>43206</c:v>
                  </c:pt>
                  <c:pt idx="27">
                    <c:v>43397</c:v>
                  </c:pt>
                  <c:pt idx="28">
                    <c:v>26-08-2021</c:v>
                  </c:pt>
                  <c:pt idx="29">
                    <c:v>28-12-2020</c:v>
                  </c:pt>
                  <c:pt idx="30">
                    <c:v>44078</c:v>
                  </c:pt>
                  <c:pt idx="31">
                    <c:v>44431</c:v>
                  </c:pt>
                  <c:pt idx="32">
                    <c:v>30-04-2020</c:v>
                  </c:pt>
                  <c:pt idx="33">
                    <c:v>18-11-2019</c:v>
                  </c:pt>
                  <c:pt idx="34">
                    <c:v>44431</c:v>
                  </c:pt>
                  <c:pt idx="35">
                    <c:v>19-04-2021</c:v>
                  </c:pt>
                  <c:pt idx="36">
                    <c:v>30-08-2020</c:v>
                  </c:pt>
                  <c:pt idx="37">
                    <c:v>43914</c:v>
                  </c:pt>
                  <c:pt idx="38">
                    <c:v>43164</c:v>
                  </c:pt>
                  <c:pt idx="39">
                    <c:v>43152</c:v>
                  </c:pt>
                  <c:pt idx="40">
                    <c:v>43943</c:v>
                  </c:pt>
                  <c:pt idx="41">
                    <c:v>44393</c:v>
                  </c:pt>
                  <c:pt idx="42">
                    <c:v>25-10-2019</c:v>
                  </c:pt>
                  <c:pt idx="43">
                    <c:v>23-04-2018</c:v>
                  </c:pt>
                  <c:pt idx="44">
                    <c:v>May 11, 20</c:v>
                  </c:pt>
                  <c:pt idx="45">
                    <c:v>May 11, 20</c:v>
                  </c:pt>
                  <c:pt idx="46">
                    <c:v>43846</c:v>
                  </c:pt>
                  <c:pt idx="47">
                    <c:v>12-02-2021</c:v>
                  </c:pt>
                  <c:pt idx="48">
                    <c:v>30-09-2020</c:v>
                  </c:pt>
                  <c:pt idx="49">
                    <c:v>44062</c:v>
                  </c:pt>
                  <c:pt idx="50">
                    <c:v>44221</c:v>
                  </c:pt>
                  <c:pt idx="51">
                    <c:v>43416</c:v>
                  </c:pt>
                  <c:pt idx="52">
                    <c:v>26-03-2019</c:v>
                  </c:pt>
                  <c:pt idx="53">
                    <c:v>43255</c:v>
                  </c:pt>
                  <c:pt idx="54">
                    <c:v>43508</c:v>
                  </c:pt>
                  <c:pt idx="55">
                    <c:v>43392</c:v>
                  </c:pt>
                  <c:pt idx="56">
                    <c:v>43725</c:v>
                  </c:pt>
                  <c:pt idx="57">
                    <c:v>43504</c:v>
                  </c:pt>
                  <c:pt idx="58">
                    <c:v>43504</c:v>
                  </c:pt>
                  <c:pt idx="59">
                    <c:v>44393</c:v>
                  </c:pt>
                  <c:pt idx="60">
                    <c:v>Sep 23, 202</c:v>
                  </c:pt>
                  <c:pt idx="61">
                    <c:v>44193</c:v>
                  </c:pt>
                  <c:pt idx="62">
                    <c:v>26-06-2018</c:v>
                  </c:pt>
                  <c:pt idx="63">
                    <c:v>43839</c:v>
                  </c:pt>
                  <c:pt idx="64">
                    <c:v>43521</c:v>
                  </c:pt>
                  <c:pt idx="65">
                    <c:v>Jan 25, 202</c:v>
                  </c:pt>
                  <c:pt idx="66">
                    <c:v>27-12-2019</c:v>
                  </c:pt>
                  <c:pt idx="67">
                    <c:v>27-12-2019</c:v>
                  </c:pt>
                  <c:pt idx="68">
                    <c:v>07-06-2018</c:v>
                  </c:pt>
                  <c:pt idx="69">
                    <c:v>Jul 16, 2019</c:v>
                  </c:pt>
                  <c:pt idx="70">
                    <c:v>03-07-2019</c:v>
                  </c:pt>
                  <c:pt idx="71">
                    <c:v>43390</c:v>
                  </c:pt>
                  <c:pt idx="72">
                    <c:v>43390</c:v>
                  </c:pt>
                  <c:pt idx="73">
                    <c:v>43521</c:v>
                  </c:pt>
                  <c:pt idx="74">
                    <c:v>43297</c:v>
                  </c:pt>
                  <c:pt idx="75">
                    <c:v>18-02-2019</c:v>
                  </c:pt>
                  <c:pt idx="76">
                    <c:v>18-02-2019</c:v>
                  </c:pt>
                  <c:pt idx="77">
                    <c:v>Apr 15, 202</c:v>
                  </c:pt>
                  <c:pt idx="78">
                    <c:v>13-08-2018</c:v>
                  </c:pt>
                  <c:pt idx="79">
                    <c:v>Jul 5, 2021</c:v>
                  </c:pt>
                  <c:pt idx="80">
                    <c:v>19-07-2021</c:v>
                  </c:pt>
                  <c:pt idx="81">
                    <c:v>24-04-2020</c:v>
                  </c:pt>
                  <c:pt idx="82">
                    <c:v>28-01-2019</c:v>
                  </c:pt>
                  <c:pt idx="83">
                    <c:v>43584</c:v>
                  </c:pt>
                  <c:pt idx="84">
                    <c:v>29-10-2018</c:v>
                  </c:pt>
                  <c:pt idx="85">
                    <c:v>43801</c:v>
                  </c:pt>
                  <c:pt idx="86">
                    <c:v>43822</c:v>
                  </c:pt>
                  <c:pt idx="87">
                    <c:v>12-06-2015</c:v>
                  </c:pt>
                  <c:pt idx="88">
                    <c:v>03-09-2018</c:v>
                  </c:pt>
                  <c:pt idx="89">
                    <c:v>43538</c:v>
                  </c:pt>
                  <c:pt idx="90">
                    <c:v>Nov 25, 201</c:v>
                  </c:pt>
                  <c:pt idx="91">
                    <c:v>Dec 24, 201</c:v>
                  </c:pt>
                  <c:pt idx="92">
                    <c:v>Dec 24, 201</c:v>
                  </c:pt>
                  <c:pt idx="93">
                    <c:v>24-11-2020</c:v>
                  </c:pt>
                  <c:pt idx="94">
                    <c:v>27-01-2020</c:v>
                  </c:pt>
                  <c:pt idx="95">
                    <c:v>44019</c:v>
                  </c:pt>
                  <c:pt idx="96">
                    <c:v>43669</c:v>
                  </c:pt>
                  <c:pt idx="97">
                    <c:v>Jan 29, 201</c:v>
                  </c:pt>
                  <c:pt idx="98">
                    <c:v>43452</c:v>
                  </c:pt>
                  <c:pt idx="99">
                    <c:v>43452</c:v>
                  </c:pt>
                  <c:pt idx="100">
                    <c:v>22-02-2021</c:v>
                  </c:pt>
                  <c:pt idx="101">
                    <c:v>43340</c:v>
                  </c:pt>
                  <c:pt idx="102">
                    <c:v>43602</c:v>
                  </c:pt>
                  <c:pt idx="103">
                    <c:v>43916</c:v>
                  </c:pt>
                  <c:pt idx="104">
                    <c:v>27-01-2020</c:v>
                  </c:pt>
                  <c:pt idx="105">
                    <c:v>May 5, 202</c:v>
                  </c:pt>
                  <c:pt idx="106">
                    <c:v>21-12-2020</c:v>
                  </c:pt>
                  <c:pt idx="107">
                    <c:v>Apr 29, 202</c:v>
                  </c:pt>
                  <c:pt idx="108">
                    <c:v>10-08-2020</c:v>
                  </c:pt>
                  <c:pt idx="109">
                    <c:v>10-08-2020</c:v>
                  </c:pt>
                  <c:pt idx="110">
                    <c:v>02-10-2019</c:v>
                  </c:pt>
                  <c:pt idx="111">
                    <c:v>43430</c:v>
                  </c:pt>
                  <c:pt idx="112">
                    <c:v>43397</c:v>
                  </c:pt>
                  <c:pt idx="113">
                    <c:v>16-09-2019</c:v>
                  </c:pt>
                  <c:pt idx="114">
                    <c:v>16-09-2019</c:v>
                  </c:pt>
                  <c:pt idx="115">
                    <c:v>44494</c:v>
                  </c:pt>
                  <c:pt idx="116">
                    <c:v>25-09-2019</c:v>
                  </c:pt>
                  <c:pt idx="117">
                    <c:v>03-01-2019</c:v>
                  </c:pt>
                  <c:pt idx="118">
                    <c:v>43332</c:v>
                  </c:pt>
                  <c:pt idx="119">
                    <c:v>44203</c:v>
                  </c:pt>
                  <c:pt idx="120">
                    <c:v>31-12-2018</c:v>
                  </c:pt>
                  <c:pt idx="121">
                    <c:v>01-02-2019</c:v>
                  </c:pt>
                  <c:pt idx="122">
                    <c:v>Nov 2, 2018</c:v>
                  </c:pt>
                  <c:pt idx="123">
                    <c:v>43272</c:v>
                  </c:pt>
                  <c:pt idx="124">
                    <c:v>27-05-2019</c:v>
                  </c:pt>
                  <c:pt idx="125">
                    <c:v>43809</c:v>
                  </c:pt>
                  <c:pt idx="126">
                    <c:v>04-02-2019</c:v>
                  </c:pt>
                  <c:pt idx="127">
                    <c:v>43563</c:v>
                  </c:pt>
                  <c:pt idx="128">
                    <c:v>43563</c:v>
                  </c:pt>
                  <c:pt idx="129">
                    <c:v>15-04-2019</c:v>
                  </c:pt>
                  <c:pt idx="130">
                    <c:v>43280</c:v>
                  </c:pt>
                  <c:pt idx="131">
                    <c:v>26-11-2018</c:v>
                  </c:pt>
                  <c:pt idx="132">
                    <c:v>44067</c:v>
                  </c:pt>
                  <c:pt idx="133">
                    <c:v>08-01-2019</c:v>
                  </c:pt>
                  <c:pt idx="134">
                    <c:v>44195</c:v>
                  </c:pt>
                  <c:pt idx="135">
                    <c:v>43815</c:v>
                  </c:pt>
                  <c:pt idx="136">
                    <c:v>07-06-2019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12-10-2020</c:v>
                  </c:pt>
                  <c:pt idx="140">
                    <c:v>May 14, 20</c:v>
                  </c:pt>
                  <c:pt idx="141">
                    <c:v>43305</c:v>
                  </c:pt>
                  <c:pt idx="142">
                    <c:v>43283</c:v>
                  </c:pt>
                  <c:pt idx="143">
                    <c:v>44473</c:v>
                  </c:pt>
                  <c:pt idx="144">
                    <c:v>29-08-2019</c:v>
                  </c:pt>
                  <c:pt idx="145">
                    <c:v>26-02-2020</c:v>
                  </c:pt>
                  <c:pt idx="146">
                    <c:v>43458</c:v>
                  </c:pt>
                  <c:pt idx="147">
                    <c:v>43458</c:v>
                  </c:pt>
                  <c:pt idx="148">
                    <c:v>43258</c:v>
                  </c:pt>
                  <c:pt idx="149">
                    <c:v>43430</c:v>
                  </c:pt>
                  <c:pt idx="150">
                    <c:v>19-07-2019</c:v>
                  </c:pt>
                  <c:pt idx="151">
                    <c:v>43250</c:v>
                  </c:pt>
                  <c:pt idx="152">
                    <c:v>43250</c:v>
                  </c:pt>
                  <c:pt idx="153">
                    <c:v>10-02-2021</c:v>
                  </c:pt>
                  <c:pt idx="154">
                    <c:v>10-04-2020</c:v>
                  </c:pt>
                  <c:pt idx="155">
                    <c:v>43808</c:v>
                  </c:pt>
                  <c:pt idx="156">
                    <c:v>43808</c:v>
                  </c:pt>
                  <c:pt idx="157">
                    <c:v>43489</c:v>
                  </c:pt>
                  <c:pt idx="158">
                    <c:v>Oct 1, 2018</c:v>
                  </c:pt>
                  <c:pt idx="159">
                    <c:v>Oct 1, 2018</c:v>
                  </c:pt>
                  <c:pt idx="160">
                    <c:v>12-03-2018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10-12-2018</c:v>
                  </c:pt>
                  <c:pt idx="164">
                    <c:v>01-02-2021</c:v>
                  </c:pt>
                  <c:pt idx="165">
                    <c:v>27-07-2020</c:v>
                  </c:pt>
                  <c:pt idx="166">
                    <c:v>43700</c:v>
                  </c:pt>
                  <c:pt idx="167">
                    <c:v>15-03-2021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</c:v>
                  </c:pt>
                  <c:pt idx="172">
                    <c:v>43794</c:v>
                  </c:pt>
                  <c:pt idx="173">
                    <c:v>Nov 13, 202</c:v>
                  </c:pt>
                  <c:pt idx="174">
                    <c:v>18-04-2019</c:v>
                  </c:pt>
                  <c:pt idx="175">
                    <c:v>09-09-2019</c:v>
                  </c:pt>
                  <c:pt idx="176">
                    <c:v>30-03-2021</c:v>
                  </c:pt>
                  <c:pt idx="177">
                    <c:v>43895</c:v>
                  </c:pt>
                  <c:pt idx="178">
                    <c:v>43895</c:v>
                  </c:pt>
                  <c:pt idx="179">
                    <c:v>43949</c:v>
                  </c:pt>
                  <c:pt idx="180">
                    <c:v>43633</c:v>
                  </c:pt>
                  <c:pt idx="181">
                    <c:v>29-01-2018</c:v>
                  </c:pt>
                  <c:pt idx="182">
                    <c:v>12-03-2018</c:v>
                  </c:pt>
                  <c:pt idx="183">
                    <c:v>16-09-2020</c:v>
                  </c:pt>
                  <c:pt idx="184">
                    <c:v>43311</c:v>
                  </c:pt>
                  <c:pt idx="185">
                    <c:v>44383</c:v>
                  </c:pt>
                  <c:pt idx="186">
                    <c:v>Nov 30, 201</c:v>
                  </c:pt>
                  <c:pt idx="187">
                    <c:v>22-05-2020</c:v>
                  </c:pt>
                </c:lvl>
                <c:lvl>
                  <c:pt idx="0">
                    <c:v>Business D</c:v>
                  </c:pt>
                  <c:pt idx="1">
                    <c:v>Legal</c:v>
                  </c:pt>
                  <c:pt idx="2">
                    <c:v>Legal</c:v>
                  </c:pt>
                  <c:pt idx="3">
                    <c:v>Legal</c:v>
                  </c:pt>
                  <c:pt idx="4">
                    <c:v>Accounting</c:v>
                  </c:pt>
                  <c:pt idx="5">
                    <c:v>Accounting</c:v>
                  </c:pt>
                  <c:pt idx="6">
                    <c:v>Human Res</c:v>
                  </c:pt>
                  <c:pt idx="7">
                    <c:v>Research a</c:v>
                  </c:pt>
                  <c:pt idx="8">
                    <c:v>NULL</c:v>
                  </c:pt>
                  <c:pt idx="9">
                    <c:v>Accounting</c:v>
                  </c:pt>
                  <c:pt idx="10">
                    <c:v>Engineerin</c:v>
                  </c:pt>
                  <c:pt idx="11">
                    <c:v>Business D</c:v>
                  </c:pt>
                  <c:pt idx="12">
                    <c:v>Research a</c:v>
                  </c:pt>
                  <c:pt idx="13">
                    <c:v>NULL</c:v>
                  </c:pt>
                  <c:pt idx="14">
                    <c:v>Accounting</c:v>
                  </c:pt>
                  <c:pt idx="15">
                    <c:v>Product M</c:v>
                  </c:pt>
                  <c:pt idx="16">
                    <c:v>NULL</c:v>
                  </c:pt>
                  <c:pt idx="17">
                    <c:v>Support</c:v>
                  </c:pt>
                  <c:pt idx="18">
                    <c:v>Accounting</c:v>
                  </c:pt>
                  <c:pt idx="19">
                    <c:v>Training</c:v>
                  </c:pt>
                  <c:pt idx="20">
                    <c:v>Product M</c:v>
                  </c:pt>
                  <c:pt idx="21">
                    <c:v>Services</c:v>
                  </c:pt>
                  <c:pt idx="22">
                    <c:v>Human Res</c:v>
                  </c:pt>
                  <c:pt idx="23">
                    <c:v>Marketing</c:v>
                  </c:pt>
                  <c:pt idx="24">
                    <c:v>Training</c:v>
                  </c:pt>
                  <c:pt idx="25">
                    <c:v>Sales</c:v>
                  </c:pt>
                  <c:pt idx="26">
                    <c:v>Services</c:v>
                  </c:pt>
                  <c:pt idx="27">
                    <c:v>Sales</c:v>
                  </c:pt>
                  <c:pt idx="28">
                    <c:v>Sales</c:v>
                  </c:pt>
                  <c:pt idx="29">
                    <c:v>Legal</c:v>
                  </c:pt>
                  <c:pt idx="30">
                    <c:v>Human Res</c:v>
                  </c:pt>
                  <c:pt idx="31">
                    <c:v>Accounting</c:v>
                  </c:pt>
                  <c:pt idx="32">
                    <c:v>Marketing</c:v>
                  </c:pt>
                  <c:pt idx="33">
                    <c:v>Business D</c:v>
                  </c:pt>
                  <c:pt idx="34">
                    <c:v>Research a</c:v>
                  </c:pt>
                  <c:pt idx="35">
                    <c:v>Business D</c:v>
                  </c:pt>
                  <c:pt idx="36">
                    <c:v>NULL</c:v>
                  </c:pt>
                  <c:pt idx="37">
                    <c:v>Business D</c:v>
                  </c:pt>
                  <c:pt idx="38">
                    <c:v>Training</c:v>
                  </c:pt>
                  <c:pt idx="39">
                    <c:v>Marketing</c:v>
                  </c:pt>
                  <c:pt idx="40">
                    <c:v>Sales</c:v>
                  </c:pt>
                  <c:pt idx="41">
                    <c:v>Legal</c:v>
                  </c:pt>
                  <c:pt idx="42">
                    <c:v>Support</c:v>
                  </c:pt>
                  <c:pt idx="43">
                    <c:v>Services</c:v>
                  </c:pt>
                  <c:pt idx="44">
                    <c:v>Product M</c:v>
                  </c:pt>
                  <c:pt idx="45">
                    <c:v>Product M</c:v>
                  </c:pt>
                  <c:pt idx="46">
                    <c:v>Research a</c:v>
                  </c:pt>
                  <c:pt idx="47">
                    <c:v>Product M</c:v>
                  </c:pt>
                  <c:pt idx="48">
                    <c:v>Human Res</c:v>
                  </c:pt>
                  <c:pt idx="49">
                    <c:v>Marketing</c:v>
                  </c:pt>
                  <c:pt idx="50">
                    <c:v>Legal</c:v>
                  </c:pt>
                  <c:pt idx="51">
                    <c:v>NULL</c:v>
                  </c:pt>
                  <c:pt idx="52">
                    <c:v>Accounting</c:v>
                  </c:pt>
                  <c:pt idx="53">
                    <c:v>Legal</c:v>
                  </c:pt>
                  <c:pt idx="54">
                    <c:v>Sales</c:v>
                  </c:pt>
                  <c:pt idx="55">
                    <c:v>Business D</c:v>
                  </c:pt>
                  <c:pt idx="56">
                    <c:v>Product M</c:v>
                  </c:pt>
                  <c:pt idx="57">
                    <c:v>Research a</c:v>
                  </c:pt>
                  <c:pt idx="58">
                    <c:v>Research and Develop</c:v>
                  </c:pt>
                  <c:pt idx="59">
                    <c:v>Product M</c:v>
                  </c:pt>
                  <c:pt idx="60">
                    <c:v>Legal</c:v>
                  </c:pt>
                  <c:pt idx="61">
                    <c:v>NULL</c:v>
                  </c:pt>
                  <c:pt idx="62">
                    <c:v>Accounting</c:v>
                  </c:pt>
                  <c:pt idx="63">
                    <c:v>Research a</c:v>
                  </c:pt>
                  <c:pt idx="64">
                    <c:v>Accounting</c:v>
                  </c:pt>
                  <c:pt idx="65">
                    <c:v>Engineerin</c:v>
                  </c:pt>
                  <c:pt idx="66">
                    <c:v>Business D</c:v>
                  </c:pt>
                  <c:pt idx="67">
                    <c:v>Business D</c:v>
                  </c:pt>
                  <c:pt idx="68">
                    <c:v>Marketing</c:v>
                  </c:pt>
                  <c:pt idx="69">
                    <c:v>Engineerin</c:v>
                  </c:pt>
                  <c:pt idx="70">
                    <c:v>Marketing</c:v>
                  </c:pt>
                  <c:pt idx="71">
                    <c:v>Services</c:v>
                  </c:pt>
                  <c:pt idx="72">
                    <c:v>Services</c:v>
                  </c:pt>
                  <c:pt idx="73">
                    <c:v>Engineerin</c:v>
                  </c:pt>
                  <c:pt idx="74">
                    <c:v>Accounting</c:v>
                  </c:pt>
                  <c:pt idx="75">
                    <c:v>Product M</c:v>
                  </c:pt>
                  <c:pt idx="76">
                    <c:v>Product M</c:v>
                  </c:pt>
                  <c:pt idx="77">
                    <c:v>Human Res</c:v>
                  </c:pt>
                  <c:pt idx="78">
                    <c:v>Accounting</c:v>
                  </c:pt>
                  <c:pt idx="79">
                    <c:v>Legal</c:v>
                  </c:pt>
                  <c:pt idx="80">
                    <c:v>Training</c:v>
                  </c:pt>
                  <c:pt idx="81">
                    <c:v>NULL</c:v>
                  </c:pt>
                  <c:pt idx="82">
                    <c:v>Marketing</c:v>
                  </c:pt>
                  <c:pt idx="83">
                    <c:v>Services</c:v>
                  </c:pt>
                  <c:pt idx="84">
                    <c:v>Product M</c:v>
                  </c:pt>
                  <c:pt idx="85">
                    <c:v>Services</c:v>
                  </c:pt>
                  <c:pt idx="86">
                    <c:v>Support</c:v>
                  </c:pt>
                  <c:pt idx="87">
                    <c:v>Engineerin</c:v>
                  </c:pt>
                  <c:pt idx="88">
                    <c:v>Business D</c:v>
                  </c:pt>
                  <c:pt idx="89">
                    <c:v>Research and Develop</c:v>
                  </c:pt>
                  <c:pt idx="90">
                    <c:v>Product M</c:v>
                  </c:pt>
                  <c:pt idx="91">
                    <c:v>Training</c:v>
                  </c:pt>
                  <c:pt idx="92">
                    <c:v>Training</c:v>
                  </c:pt>
                  <c:pt idx="93">
                    <c:v>Support</c:v>
                  </c:pt>
                  <c:pt idx="94">
                    <c:v>Research a</c:v>
                  </c:pt>
                  <c:pt idx="95">
                    <c:v>Services</c:v>
                  </c:pt>
                  <c:pt idx="96">
                    <c:v>Support</c:v>
                  </c:pt>
                  <c:pt idx="97">
                    <c:v>Services</c:v>
                  </c:pt>
                  <c:pt idx="98">
                    <c:v>Support</c:v>
                  </c:pt>
                  <c:pt idx="99">
                    <c:v>Support</c:v>
                  </c:pt>
                  <c:pt idx="100">
                    <c:v>Training</c:v>
                  </c:pt>
                  <c:pt idx="101">
                    <c:v>Accounting</c:v>
                  </c:pt>
                  <c:pt idx="102">
                    <c:v>Legal</c:v>
                  </c:pt>
                  <c:pt idx="103">
                    <c:v>Legal</c:v>
                  </c:pt>
                  <c:pt idx="104">
                    <c:v>Engineerin</c:v>
                  </c:pt>
                  <c:pt idx="105">
                    <c:v>Legal</c:v>
                  </c:pt>
                  <c:pt idx="106">
                    <c:v>Product Management</c:v>
                  </c:pt>
                  <c:pt idx="107">
                    <c:v>Business D</c:v>
                  </c:pt>
                  <c:pt idx="108">
                    <c:v>Business D</c:v>
                  </c:pt>
                  <c:pt idx="109">
                    <c:v>Business D</c:v>
                  </c:pt>
                  <c:pt idx="110">
                    <c:v>Services</c:v>
                  </c:pt>
                  <c:pt idx="111">
                    <c:v>Human Res</c:v>
                  </c:pt>
                  <c:pt idx="112">
                    <c:v>Accounting</c:v>
                  </c:pt>
                  <c:pt idx="113">
                    <c:v>Support</c:v>
                  </c:pt>
                  <c:pt idx="114">
                    <c:v>Support</c:v>
                  </c:pt>
                  <c:pt idx="115">
                    <c:v>Sales</c:v>
                  </c:pt>
                  <c:pt idx="116">
                    <c:v>Support</c:v>
                  </c:pt>
                  <c:pt idx="117">
                    <c:v>Business D</c:v>
                  </c:pt>
                  <c:pt idx="118">
                    <c:v>Sales</c:v>
                  </c:pt>
                  <c:pt idx="119">
                    <c:v>Research a</c:v>
                  </c:pt>
                  <c:pt idx="120">
                    <c:v>Business D</c:v>
                  </c:pt>
                  <c:pt idx="121">
                    <c:v>Marketing</c:v>
                  </c:pt>
                  <c:pt idx="122">
                    <c:v>Product M</c:v>
                  </c:pt>
                  <c:pt idx="123">
                    <c:v>Training</c:v>
                  </c:pt>
                  <c:pt idx="124">
                    <c:v>Human Res</c:v>
                  </c:pt>
                  <c:pt idx="125">
                    <c:v>Engineerin</c:v>
                  </c:pt>
                  <c:pt idx="126">
                    <c:v>Research a</c:v>
                  </c:pt>
                  <c:pt idx="127">
                    <c:v>Product M</c:v>
                  </c:pt>
                  <c:pt idx="128">
                    <c:v>Product M</c:v>
                  </c:pt>
                  <c:pt idx="129">
                    <c:v>Human Res</c:v>
                  </c:pt>
                  <c:pt idx="130">
                    <c:v>Legal</c:v>
                  </c:pt>
                  <c:pt idx="131">
                    <c:v>Human Res</c:v>
                  </c:pt>
                  <c:pt idx="132">
                    <c:v>Support</c:v>
                  </c:pt>
                  <c:pt idx="133">
                    <c:v>Human Res</c:v>
                  </c:pt>
                  <c:pt idx="134">
                    <c:v>Business D</c:v>
                  </c:pt>
                  <c:pt idx="135">
                    <c:v>Support</c:v>
                  </c:pt>
                  <c:pt idx="136">
                    <c:v>Training</c:v>
                  </c:pt>
                  <c:pt idx="137">
                    <c:v>Accounting</c:v>
                  </c:pt>
                  <c:pt idx="138">
                    <c:v>Services</c:v>
                  </c:pt>
                  <c:pt idx="139">
                    <c:v>Sales</c:v>
                  </c:pt>
                  <c:pt idx="140">
                    <c:v>Engineerin</c:v>
                  </c:pt>
                  <c:pt idx="141">
                    <c:v>Accounting</c:v>
                  </c:pt>
                  <c:pt idx="142">
                    <c:v>Support</c:v>
                  </c:pt>
                  <c:pt idx="143">
                    <c:v>Legal</c:v>
                  </c:pt>
                  <c:pt idx="144">
                    <c:v>Business D</c:v>
                  </c:pt>
                  <c:pt idx="145">
                    <c:v>Business D</c:v>
                  </c:pt>
                  <c:pt idx="146">
                    <c:v>Accounting</c:v>
                  </c:pt>
                  <c:pt idx="147">
                    <c:v>Accounting</c:v>
                  </c:pt>
                  <c:pt idx="148">
                    <c:v>Training</c:v>
                  </c:pt>
                  <c:pt idx="149">
                    <c:v>Engineerin</c:v>
                  </c:pt>
                  <c:pt idx="150">
                    <c:v>Services</c:v>
                  </c:pt>
                  <c:pt idx="151">
                    <c:v>Training</c:v>
                  </c:pt>
                  <c:pt idx="152">
                    <c:v>Training</c:v>
                  </c:pt>
                  <c:pt idx="153">
                    <c:v>NULL</c:v>
                  </c:pt>
                  <c:pt idx="154">
                    <c:v>Research a</c:v>
                  </c:pt>
                  <c:pt idx="155">
                    <c:v>Training</c:v>
                  </c:pt>
                  <c:pt idx="156">
                    <c:v>Training</c:v>
                  </c:pt>
                  <c:pt idx="157">
                    <c:v>Research a</c:v>
                  </c:pt>
                  <c:pt idx="158">
                    <c:v>Accounting</c:v>
                  </c:pt>
                  <c:pt idx="159">
                    <c:v>Accounting</c:v>
                  </c:pt>
                  <c:pt idx="160">
                    <c:v>Support</c:v>
                  </c:pt>
                  <c:pt idx="161">
                    <c:v>Engineerin</c:v>
                  </c:pt>
                  <c:pt idx="162">
                    <c:v>Legal</c:v>
                  </c:pt>
                  <c:pt idx="163">
                    <c:v>Engineerin</c:v>
                  </c:pt>
                  <c:pt idx="164">
                    <c:v>Legal</c:v>
                  </c:pt>
                  <c:pt idx="165">
                    <c:v>Training</c:v>
                  </c:pt>
                  <c:pt idx="166">
                    <c:v>Sales</c:v>
                  </c:pt>
                  <c:pt idx="167">
                    <c:v>Legal</c:v>
                  </c:pt>
                  <c:pt idx="168">
                    <c:v>Support</c:v>
                  </c:pt>
                  <c:pt idx="169">
                    <c:v>Business D</c:v>
                  </c:pt>
                  <c:pt idx="170">
                    <c:v>Business D</c:v>
                  </c:pt>
                  <c:pt idx="171">
                    <c:v>Engineerin</c:v>
                  </c:pt>
                  <c:pt idx="172">
                    <c:v>Product M</c:v>
                  </c:pt>
                  <c:pt idx="173">
                    <c:v>Legal</c:v>
                  </c:pt>
                  <c:pt idx="174">
                    <c:v>Accounting</c:v>
                  </c:pt>
                  <c:pt idx="175">
                    <c:v>Support</c:v>
                  </c:pt>
                  <c:pt idx="176">
                    <c:v>Human Res</c:v>
                  </c:pt>
                  <c:pt idx="177">
                    <c:v>Services</c:v>
                  </c:pt>
                  <c:pt idx="178">
                    <c:v>Services</c:v>
                  </c:pt>
                  <c:pt idx="179">
                    <c:v>Training</c:v>
                  </c:pt>
                  <c:pt idx="180">
                    <c:v>Training</c:v>
                  </c:pt>
                  <c:pt idx="181">
                    <c:v>Research a</c:v>
                  </c:pt>
                  <c:pt idx="182">
                    <c:v>Training</c:v>
                  </c:pt>
                  <c:pt idx="183">
                    <c:v>Marketing</c:v>
                  </c:pt>
                  <c:pt idx="184">
                    <c:v>Product M</c:v>
                  </c:pt>
                  <c:pt idx="185">
                    <c:v>Human Res</c:v>
                  </c:pt>
                  <c:pt idx="186">
                    <c:v>Product M</c:v>
                  </c:pt>
                  <c:pt idx="187">
                    <c:v>Engineerin</c:v>
                  </c:pt>
                </c:lvl>
                <c:lvl>
                  <c:pt idx="0">
                    <c:v>Female</c:v>
                  </c:pt>
                  <c:pt idx="1">
                    <c:v>Female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Male</c:v>
                  </c:pt>
                  <c:pt idx="37">
                    <c:v>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Female</c:v>
                  </c:pt>
                  <c:pt idx="58">
                    <c:v>Female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Female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Female</c:v>
                  </c:pt>
                  <c:pt idx="98">
                    <c:v>Male</c:v>
                  </c:pt>
                  <c:pt idx="99">
                    <c:v>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Male</c:v>
                  </c:pt>
                  <c:pt idx="114">
                    <c:v>Male</c:v>
                  </c:pt>
                  <c:pt idx="115">
                    <c:v>Male</c:v>
                  </c:pt>
                  <c:pt idx="116">
                    <c:v>Female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Female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Male</c:v>
                  </c:pt>
                  <c:pt idx="129">
                    <c:v>Female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Male</c:v>
                  </c:pt>
                  <c:pt idx="135">
                    <c:v>Female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Male</c:v>
                  </c:pt>
                  <c:pt idx="153">
                    <c:v>Female</c:v>
                  </c:pt>
                  <c:pt idx="154">
                    <c:v>Female</c:v>
                  </c:pt>
                  <c:pt idx="155">
                    <c:v>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Female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Female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Female</c:v>
                  </c:pt>
                  <c:pt idx="181">
                    <c:v>Male</c:v>
                  </c:pt>
                  <c:pt idx="182">
                    <c:v>Female</c:v>
                  </c:pt>
                  <c:pt idx="183">
                    <c:v>Female</c:v>
                  </c:pt>
                  <c:pt idx="184">
                    <c:v>Female</c:v>
                  </c:pt>
                  <c:pt idx="185">
                    <c:v>Male</c:v>
                  </c:pt>
                  <c:pt idx="186">
                    <c:v>Female</c:v>
                  </c:pt>
                  <c:pt idx="187">
                    <c:v>Male</c:v>
                  </c:pt>
                </c:lvl>
                <c:lvl>
                  <c:pt idx="0">
                    <c:v>mrunal</c:v>
                  </c:pt>
                  <c:pt idx="1">
                    <c:v>meena</c:v>
                  </c:pt>
                  <c:pt idx="2">
                    <c:v>sudha</c:v>
                  </c:pt>
                  <c:pt idx="3">
                    <c:v>deepika</c:v>
                  </c:pt>
                  <c:pt idx="4">
                    <c:v>uma</c:v>
                  </c:pt>
                  <c:pt idx="5">
                    <c:v>grace</c:v>
                  </c:pt>
                  <c:pt idx="6">
                    <c:v>pooja</c:v>
                  </c:pt>
                  <c:pt idx="7">
                    <c:v>Ismath</c:v>
                  </c:pt>
                  <c:pt idx="8">
                    <c:v>rohan</c:v>
                  </c:pt>
                  <c:pt idx="9">
                    <c:v>Krishna</c:v>
                  </c:pt>
                  <c:pt idx="10">
                    <c:v>anisha</c:v>
                  </c:pt>
                  <c:pt idx="11">
                    <c:v>ajith</c:v>
                  </c:pt>
                  <c:pt idx="12">
                    <c:v>jeslin</c:v>
                  </c:pt>
                  <c:pt idx="13">
                    <c:v>logesh</c:v>
                  </c:pt>
                  <c:pt idx="14">
                    <c:v>dhanyakum</c:v>
                  </c:pt>
                  <c:pt idx="15">
                    <c:v>ganesh</c:v>
                  </c:pt>
                  <c:pt idx="16">
                    <c:v>laskmi</c:v>
                  </c:pt>
                  <c:pt idx="17">
                    <c:v>nila</c:v>
                  </c:pt>
                  <c:pt idx="18">
                    <c:v>praveen</c:v>
                  </c:pt>
                  <c:pt idx="19">
                    <c:v>aarthi</c:v>
                  </c:pt>
                  <c:pt idx="20">
                    <c:v>sankar</c:v>
                  </c:pt>
                  <c:pt idx="21">
                    <c:v>Sakithya</c:v>
                  </c:pt>
                  <c:pt idx="22">
                    <c:v>diya</c:v>
                  </c:pt>
                  <c:pt idx="23">
                    <c:v>tamil</c:v>
                  </c:pt>
                  <c:pt idx="24">
                    <c:v>arasi</c:v>
                  </c:pt>
                  <c:pt idx="25">
                    <c:v>yeshwanth</c:v>
                  </c:pt>
                  <c:pt idx="26">
                    <c:v>dharani</c:v>
                  </c:pt>
                  <c:pt idx="27">
                    <c:v>logu</c:v>
                  </c:pt>
                  <c:pt idx="28">
                    <c:v>santhosh</c:v>
                  </c:pt>
                  <c:pt idx="29">
                    <c:v>venu</c:v>
                  </c:pt>
                  <c:pt idx="30">
                    <c:v>jayashree</c:v>
                  </c:pt>
                  <c:pt idx="31">
                    <c:v>vekat</c:v>
                  </c:pt>
                  <c:pt idx="32">
                    <c:v>nallan</c:v>
                  </c:pt>
                  <c:pt idx="33">
                    <c:v>khaveya</c:v>
                  </c:pt>
                  <c:pt idx="34">
                    <c:v>anjali</c:v>
                  </c:pt>
                  <c:pt idx="35">
                    <c:v>anamika</c:v>
                  </c:pt>
                  <c:pt idx="36">
                    <c:v>akil</c:v>
                  </c:pt>
                  <c:pt idx="37">
                    <c:v>manikanda</c:v>
                  </c:pt>
                  <c:pt idx="38">
                    <c:v>usha</c:v>
                  </c:pt>
                  <c:pt idx="39">
                    <c:v>vaitheesh</c:v>
                  </c:pt>
                  <c:pt idx="40">
                    <c:v>sumiya</c:v>
                  </c:pt>
                  <c:pt idx="41">
                    <c:v>dhivya</c:v>
                  </c:pt>
                  <c:pt idx="42">
                    <c:v>roshini</c:v>
                  </c:pt>
                  <c:pt idx="43">
                    <c:v>preethi</c:v>
                  </c:pt>
                  <c:pt idx="44">
                    <c:v>swathi</c:v>
                  </c:pt>
                  <c:pt idx="45">
                    <c:v>thilagavath</c:v>
                  </c:pt>
                  <c:pt idx="46">
                    <c:v>Annabelle</c:v>
                  </c:pt>
                  <c:pt idx="47">
                    <c:v>siva kumar</c:v>
                  </c:pt>
                  <c:pt idx="48">
                    <c:v>peter</c:v>
                  </c:pt>
                  <c:pt idx="49">
                    <c:v>karpakam</c:v>
                  </c:pt>
                  <c:pt idx="50">
                    <c:v>surya</c:v>
                  </c:pt>
                  <c:pt idx="51">
                    <c:v>abinaya</c:v>
                  </c:pt>
                  <c:pt idx="52">
                    <c:v>ravi</c:v>
                  </c:pt>
                  <c:pt idx="53">
                    <c:v>poovarasa</c:v>
                  </c:pt>
                  <c:pt idx="54">
                    <c:v>ansley</c:v>
                  </c:pt>
                  <c:pt idx="55">
                    <c:v>sudhakar</c:v>
                  </c:pt>
                  <c:pt idx="56">
                    <c:v>varun</c:v>
                  </c:pt>
                  <c:pt idx="57">
                    <c:v>chinmayi</c:v>
                  </c:pt>
                  <c:pt idx="58">
                    <c:v>mithula</c:v>
                  </c:pt>
                  <c:pt idx="59">
                    <c:v>bhojith</c:v>
                  </c:pt>
                  <c:pt idx="60">
                    <c:v>rohit</c:v>
                  </c:pt>
                  <c:pt idx="61">
                    <c:v>jaanu</c:v>
                  </c:pt>
                  <c:pt idx="62">
                    <c:v>sowmiya</c:v>
                  </c:pt>
                  <c:pt idx="63">
                    <c:v>ranjith</c:v>
                  </c:pt>
                  <c:pt idx="64">
                    <c:v>jagan</c:v>
                  </c:pt>
                  <c:pt idx="65">
                    <c:v>madhavan</c:v>
                  </c:pt>
                  <c:pt idx="66">
                    <c:v>Deepak</c:v>
                  </c:pt>
                  <c:pt idx="67">
                    <c:v>Hemant</c:v>
                  </c:pt>
                  <c:pt idx="68">
                    <c:v>mahi</c:v>
                  </c:pt>
                  <c:pt idx="69">
                    <c:v>Nivedita</c:v>
                  </c:pt>
                  <c:pt idx="70">
                    <c:v>Swaminath</c:v>
                  </c:pt>
                  <c:pt idx="71">
                    <c:v>ramya</c:v>
                  </c:pt>
                  <c:pt idx="72">
                    <c:v>sruthi</c:v>
                  </c:pt>
                  <c:pt idx="73">
                    <c:v>ranveer</c:v>
                  </c:pt>
                  <c:pt idx="74">
                    <c:v>jeevitha</c:v>
                  </c:pt>
                  <c:pt idx="75">
                    <c:v>Aishwarya</c:v>
                  </c:pt>
                  <c:pt idx="76">
                    <c:v>vennila</c:v>
                  </c:pt>
                  <c:pt idx="77">
                    <c:v>kani</c:v>
                  </c:pt>
                  <c:pt idx="78">
                    <c:v>roshan</c:v>
                  </c:pt>
                  <c:pt idx="79">
                    <c:v>jothika</c:v>
                  </c:pt>
                  <c:pt idx="80">
                    <c:v>saratha</c:v>
                  </c:pt>
                  <c:pt idx="81">
                    <c:v>selvam</c:v>
                  </c:pt>
                  <c:pt idx="82">
                    <c:v>kelvin</c:v>
                  </c:pt>
                  <c:pt idx="83">
                    <c:v>sanjana</c:v>
                  </c:pt>
                  <c:pt idx="84">
                    <c:v>shiva</c:v>
                  </c:pt>
                  <c:pt idx="85">
                    <c:v>Kailash</c:v>
                  </c:pt>
                  <c:pt idx="86">
                    <c:v>smriti</c:v>
                  </c:pt>
                  <c:pt idx="87">
                    <c:v>savitha</c:v>
                  </c:pt>
                  <c:pt idx="88">
                    <c:v>niranjana</c:v>
                  </c:pt>
                  <c:pt idx="89">
                    <c:v>sangeetha</c:v>
                  </c:pt>
                  <c:pt idx="90">
                    <c:v>shantha</c:v>
                  </c:pt>
                  <c:pt idx="91">
                    <c:v>shalini</c:v>
                  </c:pt>
                  <c:pt idx="92">
                    <c:v>vimala</c:v>
                  </c:pt>
                  <c:pt idx="93">
                    <c:v>sindhuja</c:v>
                  </c:pt>
                  <c:pt idx="94">
                    <c:v>saroja</c:v>
                  </c:pt>
                  <c:pt idx="95">
                    <c:v>saraswati</c:v>
                  </c:pt>
                  <c:pt idx="96">
                    <c:v>anamika</c:v>
                  </c:pt>
                  <c:pt idx="97">
                    <c:v>diya</c:v>
                  </c:pt>
                  <c:pt idx="98">
                    <c:v>Ajay</c:v>
                  </c:pt>
                  <c:pt idx="99">
                    <c:v>peter</c:v>
                  </c:pt>
                  <c:pt idx="100">
                    <c:v>Yashoda</c:v>
                  </c:pt>
                  <c:pt idx="101">
                    <c:v>pugah</c:v>
                  </c:pt>
                  <c:pt idx="102">
                    <c:v>pant</c:v>
                  </c:pt>
                  <c:pt idx="103">
                    <c:v>shivan</c:v>
                  </c:pt>
                  <c:pt idx="104">
                    <c:v>vignesh</c:v>
                  </c:pt>
                  <c:pt idx="105">
                    <c:v>megaventh</c:v>
                  </c:pt>
                  <c:pt idx="106">
                    <c:v>nevidhitha</c:v>
                  </c:pt>
                  <c:pt idx="107">
                    <c:v>eshwaran</c:v>
                  </c:pt>
                  <c:pt idx="108">
                    <c:v>chandra</c:v>
                  </c:pt>
                  <c:pt idx="109">
                    <c:v>Vaibhav</c:v>
                  </c:pt>
                  <c:pt idx="110">
                    <c:v>monesh</c:v>
                  </c:pt>
                  <c:pt idx="111">
                    <c:v>gopi</c:v>
                  </c:pt>
                  <c:pt idx="112">
                    <c:v>dharshini</c:v>
                  </c:pt>
                  <c:pt idx="113">
                    <c:v>guru</c:v>
                  </c:pt>
                  <c:pt idx="114">
                    <c:v>tipu</c:v>
                  </c:pt>
                  <c:pt idx="115">
                    <c:v>nilavan</c:v>
                  </c:pt>
                  <c:pt idx="116">
                    <c:v>vinitha</c:v>
                  </c:pt>
                  <c:pt idx="117">
                    <c:v>ilakiya</c:v>
                  </c:pt>
                  <c:pt idx="118">
                    <c:v>rajeshwari</c:v>
                  </c:pt>
                  <c:pt idx="119">
                    <c:v>rasika</c:v>
                  </c:pt>
                  <c:pt idx="120">
                    <c:v>Mohamme</c:v>
                  </c:pt>
                  <c:pt idx="121">
                    <c:v>raayan</c:v>
                  </c:pt>
                  <c:pt idx="122">
                    <c:v>abirami</c:v>
                  </c:pt>
                  <c:pt idx="123">
                    <c:v>ranjith</c:v>
                  </c:pt>
                  <c:pt idx="124">
                    <c:v>Jagdish</c:v>
                  </c:pt>
                  <c:pt idx="125">
                    <c:v>Dhanush</c:v>
                  </c:pt>
                  <c:pt idx="126">
                    <c:v>sadhana</c:v>
                  </c:pt>
                  <c:pt idx="127">
                    <c:v>durai</c:v>
                  </c:pt>
                  <c:pt idx="128">
                    <c:v>jeeva</c:v>
                  </c:pt>
                  <c:pt idx="129">
                    <c:v>keerthi</c:v>
                  </c:pt>
                  <c:pt idx="130">
                    <c:v>amir</c:v>
                  </c:pt>
                  <c:pt idx="131">
                    <c:v>varnika</c:v>
                  </c:pt>
                  <c:pt idx="132">
                    <c:v>Yamini</c:v>
                  </c:pt>
                  <c:pt idx="133">
                    <c:v>anushka</c:v>
                  </c:pt>
                  <c:pt idx="134">
                    <c:v>Suresh</c:v>
                  </c:pt>
                  <c:pt idx="135">
                    <c:v>dhanusiya</c:v>
                  </c:pt>
                  <c:pt idx="136">
                    <c:v>gomathi</c:v>
                  </c:pt>
                  <c:pt idx="137">
                    <c:v>abilash</c:v>
                  </c:pt>
                  <c:pt idx="138">
                    <c:v>ashwin</c:v>
                  </c:pt>
                  <c:pt idx="139">
                    <c:v>kanmani</c:v>
                  </c:pt>
                  <c:pt idx="140">
                    <c:v>ansh</c:v>
                  </c:pt>
                  <c:pt idx="141">
                    <c:v>raja</c:v>
                  </c:pt>
                  <c:pt idx="142">
                    <c:v>siddharth</c:v>
                  </c:pt>
                  <c:pt idx="143">
                    <c:v>maheswari</c:v>
                  </c:pt>
                  <c:pt idx="144">
                    <c:v>vanitha</c:v>
                  </c:pt>
                  <c:pt idx="145">
                    <c:v>shanmugap</c:v>
                  </c:pt>
                  <c:pt idx="146">
                    <c:v>lachu</c:v>
                  </c:pt>
                  <c:pt idx="147">
                    <c:v>sridevi</c:v>
                  </c:pt>
                  <c:pt idx="148">
                    <c:v>oliviya</c:v>
                  </c:pt>
                  <c:pt idx="149">
                    <c:v>duraiswam</c:v>
                  </c:pt>
                  <c:pt idx="150">
                    <c:v>kamali</c:v>
                  </c:pt>
                  <c:pt idx="151">
                    <c:v>paul</c:v>
                  </c:pt>
                  <c:pt idx="152">
                    <c:v>Prakash</c:v>
                  </c:pt>
                  <c:pt idx="153">
                    <c:v>subha</c:v>
                  </c:pt>
                  <c:pt idx="154">
                    <c:v>nirmala</c:v>
                  </c:pt>
                  <c:pt idx="155">
                    <c:v>deva</c:v>
                  </c:pt>
                  <c:pt idx="156">
                    <c:v>dilip</c:v>
                  </c:pt>
                  <c:pt idx="157">
                    <c:v>darshana</c:v>
                  </c:pt>
                  <c:pt idx="158">
                    <c:v>anitha</c:v>
                  </c:pt>
                  <c:pt idx="159">
                    <c:v>devi</c:v>
                  </c:pt>
                  <c:pt idx="160">
                    <c:v>kaviya</c:v>
                  </c:pt>
                  <c:pt idx="161">
                    <c:v>subramani</c:v>
                  </c:pt>
                  <c:pt idx="162">
                    <c:v>kamala</c:v>
                  </c:pt>
                  <c:pt idx="163">
                    <c:v>thanusri</c:v>
                  </c:pt>
                  <c:pt idx="164">
                    <c:v>kalai</c:v>
                  </c:pt>
                  <c:pt idx="165">
                    <c:v>jayaram</c:v>
                  </c:pt>
                  <c:pt idx="166">
                    <c:v>sakthivel</c:v>
                  </c:pt>
                  <c:pt idx="167">
                    <c:v>vijay</c:v>
                  </c:pt>
                  <c:pt idx="168">
                    <c:v>uday</c:v>
                  </c:pt>
                  <c:pt idx="169">
                    <c:v>dharshan</c:v>
                  </c:pt>
                  <c:pt idx="170">
                    <c:v>karthika</c:v>
                  </c:pt>
                  <c:pt idx="171">
                    <c:v>harish</c:v>
                  </c:pt>
                  <c:pt idx="172">
                    <c:v>almas</c:v>
                  </c:pt>
                  <c:pt idx="173">
                    <c:v>sanjana</c:v>
                  </c:pt>
                  <c:pt idx="174">
                    <c:v>uday</c:v>
                  </c:pt>
                  <c:pt idx="175">
                    <c:v>priya</c:v>
                  </c:pt>
                  <c:pt idx="176">
                    <c:v>Venkatesa</c:v>
                  </c:pt>
                  <c:pt idx="177">
                    <c:v>arjith</c:v>
                  </c:pt>
                  <c:pt idx="178">
                    <c:v>kavin</c:v>
                  </c:pt>
                  <c:pt idx="179">
                    <c:v>ayisha</c:v>
                  </c:pt>
                  <c:pt idx="180">
                    <c:v>yashika</c:v>
                  </c:pt>
                  <c:pt idx="181">
                    <c:v>amul</c:v>
                  </c:pt>
                  <c:pt idx="182">
                    <c:v>thamarai</c:v>
                  </c:pt>
                  <c:pt idx="183">
                    <c:v>sunitha</c:v>
                  </c:pt>
                  <c:pt idx="184">
                    <c:v>maliga</c:v>
                  </c:pt>
                  <c:pt idx="185">
                    <c:v>kumar</c:v>
                  </c:pt>
                  <c:pt idx="186">
                    <c:v>jothi</c:v>
                  </c:pt>
                  <c:pt idx="187">
                    <c:v>dulquer</c:v>
                  </c:pt>
                </c:lvl>
                <c:lvl>
                  <c:pt idx="0">
                    <c:v>PR00095</c:v>
                  </c:pt>
                  <c:pt idx="1">
                    <c:v>PR00210</c:v>
                  </c:pt>
                  <c:pt idx="3">
                    <c:v>PR00576</c:v>
                  </c:pt>
                  <c:pt idx="4">
                    <c:v>PR00746</c:v>
                  </c:pt>
                  <c:pt idx="5">
                    <c:v>PR00882</c:v>
                  </c:pt>
                  <c:pt idx="6">
                    <c:v>PR00893</c:v>
                  </c:pt>
                  <c:pt idx="7">
                    <c:v>PR00916</c:v>
                  </c:pt>
                  <c:pt idx="8">
                    <c:v>PR01159</c:v>
                  </c:pt>
                  <c:pt idx="9">
                    <c:v>PR01211</c:v>
                  </c:pt>
                  <c:pt idx="10">
                    <c:v>PR01269</c:v>
                  </c:pt>
                  <c:pt idx="11">
                    <c:v>PR01346</c:v>
                  </c:pt>
                  <c:pt idx="12">
                    <c:v>PR01662</c:v>
                  </c:pt>
                  <c:pt idx="13">
                    <c:v>PR01951</c:v>
                  </c:pt>
                  <c:pt idx="14">
                    <c:v>PR01956</c:v>
                  </c:pt>
                  <c:pt idx="15">
                    <c:v>PR02010</c:v>
                  </c:pt>
                  <c:pt idx="16">
                    <c:v>PR02016</c:v>
                  </c:pt>
                  <c:pt idx="17">
                    <c:v>PR02113</c:v>
                  </c:pt>
                  <c:pt idx="18">
                    <c:v>PR02140</c:v>
                  </c:pt>
                  <c:pt idx="19">
                    <c:v>PR02208</c:v>
                  </c:pt>
                  <c:pt idx="20">
                    <c:v>PR02288</c:v>
                  </c:pt>
                  <c:pt idx="21">
                    <c:v>PR02321</c:v>
                  </c:pt>
                  <c:pt idx="22">
                    <c:v>PR02603</c:v>
                  </c:pt>
                  <c:pt idx="23">
                    <c:v>PR02782</c:v>
                  </c:pt>
                  <c:pt idx="24">
                    <c:v>PR02957</c:v>
                  </c:pt>
                  <c:pt idx="25">
                    <c:v>PR03034</c:v>
                  </c:pt>
                  <c:pt idx="26">
                    <c:v>PR03158</c:v>
                  </c:pt>
                  <c:pt idx="27">
                    <c:v>PR03271</c:v>
                  </c:pt>
                  <c:pt idx="28">
                    <c:v>PR03445</c:v>
                  </c:pt>
                  <c:pt idx="29">
                    <c:v>PR03804</c:v>
                  </c:pt>
                  <c:pt idx="30">
                    <c:v>PR03844</c:v>
                  </c:pt>
                  <c:pt idx="31">
                    <c:v>PR03886</c:v>
                  </c:pt>
                  <c:pt idx="32">
                    <c:v>PR03980</c:v>
                  </c:pt>
                  <c:pt idx="33">
                    <c:v>PR04380</c:v>
                  </c:pt>
                  <c:pt idx="34">
                    <c:v>PR04446</c:v>
                  </c:pt>
                  <c:pt idx="35">
                    <c:v>PR04473</c:v>
                  </c:pt>
                  <c:pt idx="36">
                    <c:v>PR78533</c:v>
                  </c:pt>
                  <c:pt idx="37">
                    <c:v>SQ00022</c:v>
                  </c:pt>
                  <c:pt idx="38">
                    <c:v>SQ00105</c:v>
                  </c:pt>
                  <c:pt idx="39">
                    <c:v>SQ00360</c:v>
                  </c:pt>
                  <c:pt idx="40">
                    <c:v>SQ00450</c:v>
                  </c:pt>
                  <c:pt idx="41">
                    <c:v>SQ00498</c:v>
                  </c:pt>
                  <c:pt idx="42">
                    <c:v>SQ00691</c:v>
                  </c:pt>
                  <c:pt idx="43">
                    <c:v>SQ00841</c:v>
                  </c:pt>
                  <c:pt idx="44">
                    <c:v>SQ00914</c:v>
                  </c:pt>
                  <c:pt idx="46">
                    <c:v>SQ00960</c:v>
                  </c:pt>
                  <c:pt idx="47">
                    <c:v>SQ01026</c:v>
                  </c:pt>
                  <c:pt idx="48">
                    <c:v>SQ01177</c:v>
                  </c:pt>
                  <c:pt idx="49">
                    <c:v>SQ01283</c:v>
                  </c:pt>
                  <c:pt idx="50">
                    <c:v>SQ01395</c:v>
                  </c:pt>
                  <c:pt idx="51">
                    <c:v>SQ01402</c:v>
                  </c:pt>
                  <c:pt idx="52">
                    <c:v>SQ01519</c:v>
                  </c:pt>
                  <c:pt idx="53">
                    <c:v>SQ01620</c:v>
                  </c:pt>
                  <c:pt idx="54">
                    <c:v>SQ01637</c:v>
                  </c:pt>
                  <c:pt idx="55">
                    <c:v>SQ01697</c:v>
                  </c:pt>
                  <c:pt idx="56">
                    <c:v>SQ01829</c:v>
                  </c:pt>
                  <c:pt idx="57">
                    <c:v>SQ01962</c:v>
                  </c:pt>
                  <c:pt idx="59">
                    <c:v>SQ01998</c:v>
                  </c:pt>
                  <c:pt idx="60">
                    <c:v>SQ02051</c:v>
                  </c:pt>
                  <c:pt idx="61">
                    <c:v>SQ02174</c:v>
                  </c:pt>
                  <c:pt idx="62">
                    <c:v>SQ02223</c:v>
                  </c:pt>
                  <c:pt idx="63">
                    <c:v>SQ02246</c:v>
                  </c:pt>
                  <c:pt idx="64">
                    <c:v>SQ02424</c:v>
                  </c:pt>
                  <c:pt idx="65">
                    <c:v>SQ02525</c:v>
                  </c:pt>
                  <c:pt idx="66">
                    <c:v>SQ02559</c:v>
                  </c:pt>
                  <c:pt idx="68">
                    <c:v>SQ02638</c:v>
                  </c:pt>
                  <c:pt idx="69">
                    <c:v>SQ02643</c:v>
                  </c:pt>
                  <c:pt idx="70">
                    <c:v>SQ02703</c:v>
                  </c:pt>
                  <c:pt idx="71">
                    <c:v>SQ03024</c:v>
                  </c:pt>
                  <c:pt idx="73">
                    <c:v>SQ03116</c:v>
                  </c:pt>
                  <c:pt idx="74">
                    <c:v>SQ03321</c:v>
                  </c:pt>
                  <c:pt idx="75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SQ04665</c:v>
                  </c:pt>
                  <c:pt idx="86">
                    <c:v>SQ04960</c:v>
                  </c:pt>
                  <c:pt idx="87">
                    <c:v>SQ08946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3">
                    <c:v>TN00227</c:v>
                  </c:pt>
                  <c:pt idx="94">
                    <c:v>TN00464</c:v>
                  </c:pt>
                  <c:pt idx="95">
                    <c:v>TN00579</c:v>
                  </c:pt>
                  <c:pt idx="96">
                    <c:v>TN00698</c:v>
                  </c:pt>
                  <c:pt idx="97">
                    <c:v>TN00727</c:v>
                  </c:pt>
                  <c:pt idx="98">
                    <c:v>TN00735</c:v>
                  </c:pt>
                  <c:pt idx="100">
                    <c:v>TN00890</c:v>
                  </c:pt>
                  <c:pt idx="101">
                    <c:v>TN01028</c:v>
                  </c:pt>
                  <c:pt idx="102">
                    <c:v>TN01210</c:v>
                  </c:pt>
                  <c:pt idx="103">
                    <c:v>TN01256</c:v>
                  </c:pt>
                  <c:pt idx="104">
                    <c:v>TN01281</c:v>
                  </c:pt>
                  <c:pt idx="105">
                    <c:v>TN01340</c:v>
                  </c:pt>
                  <c:pt idx="106">
                    <c:v>TN01389</c:v>
                  </c:pt>
                  <c:pt idx="107">
                    <c:v>TN01632</c:v>
                  </c:pt>
                  <c:pt idx="108">
                    <c:v>TN01876</c:v>
                  </c:pt>
                  <c:pt idx="110">
                    <c:v>TN01912</c:v>
                  </c:pt>
                  <c:pt idx="111">
                    <c:v>TN02496</c:v>
                  </c:pt>
                  <c:pt idx="112">
                    <c:v>TN02570</c:v>
                  </c:pt>
                  <c:pt idx="113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TN02798</c:v>
                  </c:pt>
                  <c:pt idx="118">
                    <c:v>TN02883</c:v>
                  </c:pt>
                  <c:pt idx="119">
                    <c:v>TN03032</c:v>
                  </c:pt>
                  <c:pt idx="120">
                    <c:v>TN03068</c:v>
                  </c:pt>
                  <c:pt idx="121">
                    <c:v>TN03097</c:v>
                  </c:pt>
                  <c:pt idx="122">
                    <c:v>TN03169</c:v>
                  </c:pt>
                  <c:pt idx="123">
                    <c:v>TN03210</c:v>
                  </c:pt>
                  <c:pt idx="124">
                    <c:v>TN03331</c:v>
                  </c:pt>
                  <c:pt idx="125">
                    <c:v>TN03416</c:v>
                  </c:pt>
                  <c:pt idx="126">
                    <c:v>TN03575</c:v>
                  </c:pt>
                  <c:pt idx="127">
                    <c:v>TN04058</c:v>
                  </c:pt>
                  <c:pt idx="129">
                    <c:v>TN04067</c:v>
                  </c:pt>
                  <c:pt idx="130">
                    <c:v>TN04101</c:v>
                  </c:pt>
                  <c:pt idx="131">
                    <c:v>TN04175</c:v>
                  </c:pt>
                  <c:pt idx="132">
                    <c:v>TN04246</c:v>
                  </c:pt>
                  <c:pt idx="133">
                    <c:v>TN04428</c:v>
                  </c:pt>
                  <c:pt idx="134">
                    <c:v>TN04660</c:v>
                  </c:pt>
                  <c:pt idx="135">
                    <c:v>TN04740</c:v>
                  </c:pt>
                  <c:pt idx="136">
                    <c:v>TN08765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VT00596</c:v>
                  </c:pt>
                  <c:pt idx="140">
                    <c:v>VT00687</c:v>
                  </c:pt>
                  <c:pt idx="141">
                    <c:v>VT01092</c:v>
                  </c:pt>
                  <c:pt idx="142">
                    <c:v>VT01101</c:v>
                  </c:pt>
                  <c:pt idx="143">
                    <c:v>VT01249</c:v>
                  </c:pt>
                  <c:pt idx="144">
                    <c:v>VT01323</c:v>
                  </c:pt>
                  <c:pt idx="145">
                    <c:v>VT01523</c:v>
                  </c:pt>
                  <c:pt idx="146">
                    <c:v>VT01610</c:v>
                  </c:pt>
                  <c:pt idx="148">
                    <c:v>VT01684</c:v>
                  </c:pt>
                  <c:pt idx="149">
                    <c:v>VT01703</c:v>
                  </c:pt>
                  <c:pt idx="150">
                    <c:v>VT01740</c:v>
                  </c:pt>
                  <c:pt idx="151">
                    <c:v>VT01893</c:v>
                  </c:pt>
                  <c:pt idx="153">
                    <c:v>VT02118</c:v>
                  </c:pt>
                  <c:pt idx="154">
                    <c:v>VT02260</c:v>
                  </c:pt>
                  <c:pt idx="155">
                    <c:v>VT02313</c:v>
                  </c:pt>
                  <c:pt idx="157">
                    <c:v>VT02319</c:v>
                  </c:pt>
                  <c:pt idx="158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9">
                    <c:v>VT04093</c:v>
                  </c:pt>
                  <c:pt idx="180">
                    <c:v>VT04137</c:v>
                  </c:pt>
                  <c:pt idx="181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4">
                    <c:v>VT04552</c:v>
                  </c:pt>
                  <c:pt idx="185">
                    <c:v>VT04627</c:v>
                  </c:pt>
                  <c:pt idx="186">
                    <c:v>VT04681</c:v>
                  </c:pt>
                  <c:pt idx="187">
                    <c:v>VT04984</c:v>
                  </c:pt>
                </c:lvl>
              </c:multiLvlStrCache>
            </c:multiLvlStrRef>
          </c:cat>
          <c:val>
            <c:numRef>
              <c:f>Sheet1!$B$4:$B$1303</c:f>
              <c:numCache>
                <c:formatCode>General</c:formatCode>
                <c:ptCount val="188"/>
                <c:pt idx="0">
                  <c:v>70649.460000000006</c:v>
                </c:pt>
                <c:pt idx="2">
                  <c:v>0</c:v>
                </c:pt>
                <c:pt idx="3">
                  <c:v>63705.4</c:v>
                </c:pt>
                <c:pt idx="4">
                  <c:v>114177.2</c:v>
                </c:pt>
                <c:pt idx="5">
                  <c:v>52963.65</c:v>
                </c:pt>
                <c:pt idx="6">
                  <c:v>50310.09</c:v>
                </c:pt>
                <c:pt idx="7">
                  <c:v>84309.95</c:v>
                </c:pt>
                <c:pt idx="8">
                  <c:v>112646</c:v>
                </c:pt>
                <c:pt idx="9">
                  <c:v>91645.04</c:v>
                </c:pt>
                <c:pt idx="10">
                  <c:v>97105.19</c:v>
                </c:pt>
                <c:pt idx="11">
                  <c:v>85918.61</c:v>
                </c:pt>
                <c:pt idx="12">
                  <c:v>50449.46</c:v>
                </c:pt>
                <c:pt idx="14">
                  <c:v>36547.58</c:v>
                </c:pt>
                <c:pt idx="15">
                  <c:v>115191.4</c:v>
                </c:pt>
                <c:pt idx="16">
                  <c:v>58861.19</c:v>
                </c:pt>
                <c:pt idx="17">
                  <c:v>75974.990000000005</c:v>
                </c:pt>
                <c:pt idx="18">
                  <c:v>95954.02</c:v>
                </c:pt>
                <c:pt idx="19">
                  <c:v>102934.1</c:v>
                </c:pt>
                <c:pt idx="20">
                  <c:v>104335</c:v>
                </c:pt>
                <c:pt idx="21">
                  <c:v>81897.789999999994</c:v>
                </c:pt>
                <c:pt idx="22">
                  <c:v>61994.76</c:v>
                </c:pt>
                <c:pt idx="23">
                  <c:v>37362.300000000003</c:v>
                </c:pt>
                <c:pt idx="24">
                  <c:v>84745.93</c:v>
                </c:pt>
                <c:pt idx="25">
                  <c:v>32192.15</c:v>
                </c:pt>
                <c:pt idx="26">
                  <c:v>89690.38</c:v>
                </c:pt>
                <c:pt idx="27">
                  <c:v>39535.49</c:v>
                </c:pt>
                <c:pt idx="28">
                  <c:v>62195.47</c:v>
                </c:pt>
                <c:pt idx="29">
                  <c:v>66572.58</c:v>
                </c:pt>
                <c:pt idx="30">
                  <c:v>35943.620000000003</c:v>
                </c:pt>
                <c:pt idx="31">
                  <c:v>119022.5</c:v>
                </c:pt>
                <c:pt idx="32">
                  <c:v>65699.02</c:v>
                </c:pt>
                <c:pt idx="33">
                  <c:v>80695.740000000005</c:v>
                </c:pt>
                <c:pt idx="34">
                  <c:v>92336.08</c:v>
                </c:pt>
                <c:pt idx="35">
                  <c:v>69192.850000000006</c:v>
                </c:pt>
                <c:pt idx="36">
                  <c:v>92470.6</c:v>
                </c:pt>
                <c:pt idx="37">
                  <c:v>110042.4</c:v>
                </c:pt>
                <c:pt idx="38">
                  <c:v>86010.54</c:v>
                </c:pt>
                <c:pt idx="39">
                  <c:v>40753.54</c:v>
                </c:pt>
                <c:pt idx="40">
                  <c:v>41934.71</c:v>
                </c:pt>
                <c:pt idx="41">
                  <c:v>111049.8</c:v>
                </c:pt>
                <c:pt idx="42">
                  <c:v>54137.05</c:v>
                </c:pt>
                <c:pt idx="43">
                  <c:v>89690.38</c:v>
                </c:pt>
                <c:pt idx="44">
                  <c:v>38438.239999999998</c:v>
                </c:pt>
                <c:pt idx="45">
                  <c:v>38438.239999999998</c:v>
                </c:pt>
                <c:pt idx="46">
                  <c:v>44447.26</c:v>
                </c:pt>
                <c:pt idx="47">
                  <c:v>74924.649999999994</c:v>
                </c:pt>
                <c:pt idx="48">
                  <c:v>86556.96</c:v>
                </c:pt>
                <c:pt idx="49">
                  <c:v>68008.55</c:v>
                </c:pt>
                <c:pt idx="50">
                  <c:v>90697.67</c:v>
                </c:pt>
                <c:pt idx="51">
                  <c:v>44403.77</c:v>
                </c:pt>
                <c:pt idx="52">
                  <c:v>49915.14</c:v>
                </c:pt>
                <c:pt idx="53">
                  <c:v>113616.2</c:v>
                </c:pt>
                <c:pt idx="54">
                  <c:v>68860.399999999994</c:v>
                </c:pt>
                <c:pt idx="55">
                  <c:v>71371.37</c:v>
                </c:pt>
                <c:pt idx="56">
                  <c:v>31241.24</c:v>
                </c:pt>
                <c:pt idx="57">
                  <c:v>0</c:v>
                </c:pt>
                <c:pt idx="59">
                  <c:v>40445.29</c:v>
                </c:pt>
                <c:pt idx="60">
                  <c:v>0</c:v>
                </c:pt>
                <c:pt idx="61">
                  <c:v>118442.5</c:v>
                </c:pt>
                <c:pt idx="62">
                  <c:v>44845.33</c:v>
                </c:pt>
                <c:pt idx="63">
                  <c:v>85455.53</c:v>
                </c:pt>
                <c:pt idx="64">
                  <c:v>52270.22</c:v>
                </c:pt>
                <c:pt idx="65">
                  <c:v>50855.53</c:v>
                </c:pt>
                <c:pt idx="66">
                  <c:v>90884.32</c:v>
                </c:pt>
                <c:pt idx="67">
                  <c:v>90884.32</c:v>
                </c:pt>
                <c:pt idx="68">
                  <c:v>89605.13</c:v>
                </c:pt>
                <c:pt idx="69">
                  <c:v>88425.08</c:v>
                </c:pt>
                <c:pt idx="70">
                  <c:v>104903.8</c:v>
                </c:pt>
                <c:pt idx="71">
                  <c:v>69057.320000000007</c:v>
                </c:pt>
                <c:pt idx="72">
                  <c:v>69057.320000000007</c:v>
                </c:pt>
                <c:pt idx="73">
                  <c:v>108872.8</c:v>
                </c:pt>
                <c:pt idx="74">
                  <c:v>68887.839999999997</c:v>
                </c:pt>
                <c:pt idx="75">
                  <c:v>66865.490000000005</c:v>
                </c:pt>
                <c:pt idx="76">
                  <c:v>66865.490000000005</c:v>
                </c:pt>
                <c:pt idx="77">
                  <c:v>100732</c:v>
                </c:pt>
                <c:pt idx="78">
                  <c:v>107107.6</c:v>
                </c:pt>
                <c:pt idx="79">
                  <c:v>75733.740000000005</c:v>
                </c:pt>
                <c:pt idx="80">
                  <c:v>95677.9</c:v>
                </c:pt>
                <c:pt idx="81">
                  <c:v>109143.2</c:v>
                </c:pt>
                <c:pt idx="82">
                  <c:v>76932.600000000006</c:v>
                </c:pt>
                <c:pt idx="83">
                  <c:v>69913.39</c:v>
                </c:pt>
                <c:pt idx="84">
                  <c:v>111229.5</c:v>
                </c:pt>
                <c:pt idx="85">
                  <c:v>100424.2</c:v>
                </c:pt>
                <c:pt idx="86">
                  <c:v>71924.850000000006</c:v>
                </c:pt>
                <c:pt idx="87">
                  <c:v>10562.7</c:v>
                </c:pt>
                <c:pt idx="88">
                  <c:v>61688.77</c:v>
                </c:pt>
                <c:pt idx="90">
                  <c:v>75475.929999999993</c:v>
                </c:pt>
                <c:pt idx="91">
                  <c:v>37902.35</c:v>
                </c:pt>
                <c:pt idx="92">
                  <c:v>37902.35</c:v>
                </c:pt>
                <c:pt idx="93">
                  <c:v>63555.73</c:v>
                </c:pt>
                <c:pt idx="94">
                  <c:v>52748.63</c:v>
                </c:pt>
                <c:pt idx="95">
                  <c:v>109163.4</c:v>
                </c:pt>
                <c:pt idx="96">
                  <c:v>88034.67</c:v>
                </c:pt>
                <c:pt idx="97">
                  <c:v>42161.77</c:v>
                </c:pt>
                <c:pt idx="98">
                  <c:v>59258.19</c:v>
                </c:pt>
                <c:pt idx="99">
                  <c:v>59258.19</c:v>
                </c:pt>
                <c:pt idx="100">
                  <c:v>71570.990000000005</c:v>
                </c:pt>
                <c:pt idx="101">
                  <c:v>67633.850000000006</c:v>
                </c:pt>
                <c:pt idx="102">
                  <c:v>89838.77</c:v>
                </c:pt>
                <c:pt idx="103">
                  <c:v>28481.16</c:v>
                </c:pt>
                <c:pt idx="104">
                  <c:v>114425.2</c:v>
                </c:pt>
                <c:pt idx="105">
                  <c:v>99460.78</c:v>
                </c:pt>
                <c:pt idx="107">
                  <c:v>88511.17</c:v>
                </c:pt>
                <c:pt idx="108">
                  <c:v>80169.42</c:v>
                </c:pt>
                <c:pt idx="109">
                  <c:v>80169.42</c:v>
                </c:pt>
                <c:pt idx="110">
                  <c:v>88689.09</c:v>
                </c:pt>
                <c:pt idx="111">
                  <c:v>67957.899999999994</c:v>
                </c:pt>
                <c:pt idx="112">
                  <c:v>69163.39</c:v>
                </c:pt>
                <c:pt idx="113">
                  <c:v>0</c:v>
                </c:pt>
                <c:pt idx="115">
                  <c:v>96753.78</c:v>
                </c:pt>
                <c:pt idx="116">
                  <c:v>28974.03</c:v>
                </c:pt>
                <c:pt idx="117">
                  <c:v>33031.26</c:v>
                </c:pt>
                <c:pt idx="118">
                  <c:v>84762.76</c:v>
                </c:pt>
                <c:pt idx="119">
                  <c:v>39700.82</c:v>
                </c:pt>
                <c:pt idx="120">
                  <c:v>39784.239999999998</c:v>
                </c:pt>
                <c:pt idx="121">
                  <c:v>31816.57</c:v>
                </c:pt>
                <c:pt idx="122">
                  <c:v>67818.14</c:v>
                </c:pt>
                <c:pt idx="123">
                  <c:v>79567.69</c:v>
                </c:pt>
                <c:pt idx="124">
                  <c:v>72876.91</c:v>
                </c:pt>
                <c:pt idx="125">
                  <c:v>43329.22</c:v>
                </c:pt>
                <c:pt idx="126">
                  <c:v>99683.67</c:v>
                </c:pt>
                <c:pt idx="127">
                  <c:v>106775.1</c:v>
                </c:pt>
                <c:pt idx="128">
                  <c:v>106775.1</c:v>
                </c:pt>
                <c:pt idx="129">
                  <c:v>73488.679999999993</c:v>
                </c:pt>
                <c:pt idx="130">
                  <c:v>72843.23</c:v>
                </c:pt>
                <c:pt idx="131">
                  <c:v>92704.48</c:v>
                </c:pt>
                <c:pt idx="132">
                  <c:v>100371.3</c:v>
                </c:pt>
                <c:pt idx="133">
                  <c:v>99448.78</c:v>
                </c:pt>
                <c:pt idx="134">
                  <c:v>69764.100000000006</c:v>
                </c:pt>
                <c:pt idx="135">
                  <c:v>104038.9</c:v>
                </c:pt>
                <c:pt idx="136">
                  <c:v>13458</c:v>
                </c:pt>
                <c:pt idx="138">
                  <c:v>47646.95</c:v>
                </c:pt>
                <c:pt idx="139">
                  <c:v>84598.88</c:v>
                </c:pt>
                <c:pt idx="140">
                  <c:v>78443.78</c:v>
                </c:pt>
                <c:pt idx="141">
                  <c:v>57419.35</c:v>
                </c:pt>
                <c:pt idx="142">
                  <c:v>95017.1</c:v>
                </c:pt>
                <c:pt idx="143">
                  <c:v>31042.51</c:v>
                </c:pt>
                <c:pt idx="144">
                  <c:v>86233.83</c:v>
                </c:pt>
                <c:pt idx="145">
                  <c:v>86558.58</c:v>
                </c:pt>
                <c:pt idx="146">
                  <c:v>76303.820000000007</c:v>
                </c:pt>
                <c:pt idx="147">
                  <c:v>76303.820000000007</c:v>
                </c:pt>
                <c:pt idx="148">
                  <c:v>101187.4</c:v>
                </c:pt>
                <c:pt idx="149">
                  <c:v>61624.77</c:v>
                </c:pt>
                <c:pt idx="150">
                  <c:v>31172.77</c:v>
                </c:pt>
                <c:pt idx="151">
                  <c:v>112778.3</c:v>
                </c:pt>
                <c:pt idx="152">
                  <c:v>112778.3</c:v>
                </c:pt>
                <c:pt idx="153">
                  <c:v>51165.37</c:v>
                </c:pt>
                <c:pt idx="154">
                  <c:v>59434.18</c:v>
                </c:pt>
                <c:pt idx="155">
                  <c:v>53949.26</c:v>
                </c:pt>
                <c:pt idx="156">
                  <c:v>53949.26</c:v>
                </c:pt>
                <c:pt idx="157">
                  <c:v>96555.53</c:v>
                </c:pt>
                <c:pt idx="158">
                  <c:v>71823.56</c:v>
                </c:pt>
                <c:pt idx="159">
                  <c:v>71823.56</c:v>
                </c:pt>
                <c:pt idx="160">
                  <c:v>61214.26</c:v>
                </c:pt>
                <c:pt idx="161">
                  <c:v>114465.9</c:v>
                </c:pt>
                <c:pt idx="162">
                  <c:v>32496.880000000001</c:v>
                </c:pt>
                <c:pt idx="163">
                  <c:v>39969.72</c:v>
                </c:pt>
                <c:pt idx="164">
                  <c:v>28481.16</c:v>
                </c:pt>
                <c:pt idx="165">
                  <c:v>114691</c:v>
                </c:pt>
                <c:pt idx="166">
                  <c:v>83191.95</c:v>
                </c:pt>
                <c:pt idx="167">
                  <c:v>113747.6</c:v>
                </c:pt>
                <c:pt idx="168">
                  <c:v>37062.1</c:v>
                </c:pt>
                <c:pt idx="169">
                  <c:v>73360.38</c:v>
                </c:pt>
                <c:pt idx="170">
                  <c:v>73360.38</c:v>
                </c:pt>
                <c:pt idx="171">
                  <c:v>36536.26</c:v>
                </c:pt>
                <c:pt idx="172">
                  <c:v>89829.33</c:v>
                </c:pt>
                <c:pt idx="173">
                  <c:v>63447.07</c:v>
                </c:pt>
                <c:pt idx="174">
                  <c:v>52246.29</c:v>
                </c:pt>
                <c:pt idx="175">
                  <c:v>58935.92</c:v>
                </c:pt>
                <c:pt idx="176">
                  <c:v>83396.5</c:v>
                </c:pt>
                <c:pt idx="177">
                  <c:v>111815.5</c:v>
                </c:pt>
                <c:pt idx="178">
                  <c:v>111815.5</c:v>
                </c:pt>
                <c:pt idx="179">
                  <c:v>116767.6</c:v>
                </c:pt>
                <c:pt idx="180">
                  <c:v>78840.23</c:v>
                </c:pt>
                <c:pt idx="181">
                  <c:v>28160.79</c:v>
                </c:pt>
                <c:pt idx="182">
                  <c:v>58744.17</c:v>
                </c:pt>
                <c:pt idx="183">
                  <c:v>70755.5</c:v>
                </c:pt>
                <c:pt idx="184">
                  <c:v>106665.7</c:v>
                </c:pt>
                <c:pt idx="185">
                  <c:v>76320.44</c:v>
                </c:pt>
                <c:pt idx="186">
                  <c:v>110906.4</c:v>
                </c:pt>
                <c:pt idx="187">
                  <c:v>47362.62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1-4751-B520-3571BE5D0B2C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Sheet1!$A$4:$A$1303</c:f>
              <c:multiLvlStrCache>
                <c:ptCount val="188"/>
                <c:lvl>
                  <c:pt idx="0">
                    <c:v>Hyderabad, India</c:v>
                  </c:pt>
                  <c:pt idx="1">
                    <c:v>Wellington, New Zealand</c:v>
                  </c:pt>
                  <c:pt idx="2">
                    <c:v>Wellington</c:v>
                  </c:pt>
                  <c:pt idx="3">
                    <c:v>Hyderabad, India</c:v>
                  </c:pt>
                  <c:pt idx="4">
                    <c:v>Wellington, New Zealand</c:v>
                  </c:pt>
                  <c:pt idx="5">
                    <c:v>Columbus,USA</c:v>
                  </c:pt>
                  <c:pt idx="6">
                    <c:v>Hyderabad,India</c:v>
                  </c:pt>
                  <c:pt idx="7">
                    <c:v>Remote</c:v>
                  </c:pt>
                  <c:pt idx="8">
                    <c:v>Seattle,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Columbus, USA</c:v>
                  </c:pt>
                  <c:pt idx="12">
                    <c:v>Auckland, New Zealand</c:v>
                  </c:pt>
                  <c:pt idx="13">
                    <c:v>Auckland, New Zealand</c:v>
                  </c:pt>
                  <c:pt idx="14">
                    <c:v>Remote</c:v>
                  </c:pt>
                  <c:pt idx="15">
                    <c:v>Hyderabad, India</c:v>
                  </c:pt>
                  <c:pt idx="16">
                    <c:v>Columbus, USA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Hyderabad, India</c:v>
                  </c:pt>
                  <c:pt idx="20">
                    <c:v>Columbus, USA</c:v>
                  </c:pt>
                  <c:pt idx="21">
                    <c:v>Auckland, New Zealand</c:v>
                  </c:pt>
                  <c:pt idx="22">
                    <c:v>Hyderabad, India</c:v>
                  </c:pt>
                  <c:pt idx="23">
                    <c:v>Auckland, New Zealand</c:v>
                  </c:pt>
                  <c:pt idx="24">
                    <c:v>Wellington, New Zealand</c:v>
                  </c:pt>
                  <c:pt idx="25">
                    <c:v>Hyderabad, India</c:v>
                  </c:pt>
                  <c:pt idx="26">
                    <c:v>Wellington, New Zealand</c:v>
                  </c:pt>
                  <c:pt idx="27">
                    <c:v>Remote</c:v>
                  </c:pt>
                  <c:pt idx="28">
                    <c:v>Remote</c:v>
                  </c:pt>
                  <c:pt idx="29">
                    <c:v>Chennai, India</c:v>
                  </c:pt>
                  <c:pt idx="30">
                    <c:v>Columbus, USA</c:v>
                  </c:pt>
                  <c:pt idx="31">
                    <c:v>Auckland, New Zealand</c:v>
                  </c:pt>
                  <c:pt idx="32">
                    <c:v>Columbus, USA</c:v>
                  </c:pt>
                  <c:pt idx="33">
                    <c:v>Columbus, USA</c:v>
                  </c:pt>
                  <c:pt idx="34">
                    <c:v>Hyderabad, India</c:v>
                  </c:pt>
                  <c:pt idx="35">
                    <c:v>Columbus, USA</c:v>
                  </c:pt>
                  <c:pt idx="36">
                    <c:v>Chennai, India</c:v>
                  </c:pt>
                  <c:pt idx="37">
                    <c:v>Columbus, USA</c:v>
                  </c:pt>
                  <c:pt idx="38">
                    <c:v>Chennai, India</c:v>
                  </c:pt>
                  <c:pt idx="39">
                    <c:v>Wellington, New Zealand</c:v>
                  </c:pt>
                  <c:pt idx="40">
                    <c:v>Remote</c:v>
                  </c:pt>
                  <c:pt idx="41">
                    <c:v>Wellington, New Zealand</c:v>
                  </c:pt>
                  <c:pt idx="42">
                    <c:v>Remote</c:v>
                  </c:pt>
                  <c:pt idx="43">
                    <c:v>Hyderabad, India</c:v>
                  </c:pt>
                  <c:pt idx="44">
                    <c:v>Chennai, India</c:v>
                  </c:pt>
                  <c:pt idx="45">
                    <c:v>Chennai, India</c:v>
                  </c:pt>
                  <c:pt idx="46">
                    <c:v>Seattle, USA</c:v>
                  </c:pt>
                  <c:pt idx="47">
                    <c:v>Hyderabad, India</c:v>
                  </c:pt>
                  <c:pt idx="48">
                    <c:v>Hyderabad, India</c:v>
                  </c:pt>
                  <c:pt idx="49">
                    <c:v>Auckland, New Zealand</c:v>
                  </c:pt>
                  <c:pt idx="50">
                    <c:v>Seattle, USA</c:v>
                  </c:pt>
                  <c:pt idx="51">
                    <c:v>Hyderabad, India</c:v>
                  </c:pt>
                  <c:pt idx="52">
                    <c:v>Remote</c:v>
                  </c:pt>
                  <c:pt idx="53">
                    <c:v>Remote</c:v>
                  </c:pt>
                  <c:pt idx="54">
                    <c:v>Columbus, USA</c:v>
                  </c:pt>
                  <c:pt idx="55">
                    <c:v>Hyderabad, India</c:v>
                  </c:pt>
                  <c:pt idx="56">
                    <c:v>Remote</c:v>
                  </c:pt>
                  <c:pt idx="57">
                    <c:v>Remote</c:v>
                  </c:pt>
                  <c:pt idx="58">
                    <c:v>Remote</c:v>
                  </c:pt>
                  <c:pt idx="59">
                    <c:v>Chennai, India</c:v>
                  </c:pt>
                  <c:pt idx="60">
                    <c:v>Chennai, India</c:v>
                  </c:pt>
                  <c:pt idx="61">
                    <c:v>Auckland, New Zealand</c:v>
                  </c:pt>
                  <c:pt idx="62">
                    <c:v>Seattle, USA</c:v>
                  </c:pt>
                  <c:pt idx="63">
                    <c:v>Wellington, New Zealand</c:v>
                  </c:pt>
                  <c:pt idx="64">
                    <c:v>Chennai, India</c:v>
                  </c:pt>
                  <c:pt idx="65">
                    <c:v>Wellington, New Zealand</c:v>
                  </c:pt>
                  <c:pt idx="66">
                    <c:v>Columbus, USA</c:v>
                  </c:pt>
                  <c:pt idx="67">
                    <c:v>Columbus, USA</c:v>
                  </c:pt>
                  <c:pt idx="68">
                    <c:v>Seattle, USA</c:v>
                  </c:pt>
                  <c:pt idx="69">
                    <c:v>Hyderabad, India</c:v>
                  </c:pt>
                  <c:pt idx="70">
                    <c:v>Chennai, India</c:v>
                  </c:pt>
                  <c:pt idx="71">
                    <c:v>Wellington, New Zealand</c:v>
                  </c:pt>
                  <c:pt idx="72">
                    <c:v>Wellington, New Zealand</c:v>
                  </c:pt>
                  <c:pt idx="73">
                    <c:v>Remote</c:v>
                  </c:pt>
                  <c:pt idx="74">
                    <c:v>Remote</c:v>
                  </c:pt>
                  <c:pt idx="75">
                    <c:v>Seattle, USA</c:v>
                  </c:pt>
                  <c:pt idx="76">
                    <c:v>Seattle, USA</c:v>
                  </c:pt>
                  <c:pt idx="77">
                    <c:v>Auckland, New Zealand</c:v>
                  </c:pt>
                  <c:pt idx="78">
                    <c:v>Chennai, India</c:v>
                  </c:pt>
                  <c:pt idx="79">
                    <c:v>Hyderabad, India</c:v>
                  </c:pt>
                  <c:pt idx="80">
                    <c:v>Chennai, India</c:v>
                  </c:pt>
                  <c:pt idx="81">
                    <c:v>Wellington, New Zealand</c:v>
                  </c:pt>
                  <c:pt idx="82">
                    <c:v>Hyderabad, India</c:v>
                  </c:pt>
                  <c:pt idx="83">
                    <c:v>Remote</c:v>
                  </c:pt>
                  <c:pt idx="84">
                    <c:v>Remote</c:v>
                  </c:pt>
                  <c:pt idx="85">
                    <c:v>Auckland, New Zealand</c:v>
                  </c:pt>
                  <c:pt idx="86">
                    <c:v>Chennai, India</c:v>
                  </c:pt>
                  <c:pt idx="87">
                    <c:v>Hyderabad, India</c:v>
                  </c:pt>
                  <c:pt idx="88">
                    <c:v>Chennai, India</c:v>
                  </c:pt>
                  <c:pt idx="89">
                    <c:v>Auckland, New Zealand</c:v>
                  </c:pt>
                  <c:pt idx="90">
                    <c:v>Remote</c:v>
                  </c:pt>
                  <c:pt idx="91">
                    <c:v>Chennai, India</c:v>
                  </c:pt>
                  <c:pt idx="92">
                    <c:v>Chennai, India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Seattle, USA</c:v>
                  </c:pt>
                  <c:pt idx="96">
                    <c:v>Remote</c:v>
                  </c:pt>
                  <c:pt idx="97">
                    <c:v>Auckland, New Zealand</c:v>
                  </c:pt>
                  <c:pt idx="98">
                    <c:v>Seattle, USA</c:v>
                  </c:pt>
                  <c:pt idx="99">
                    <c:v>Seattle, USA</c:v>
                  </c:pt>
                  <c:pt idx="100">
                    <c:v>Hyderabad, India</c:v>
                  </c:pt>
                  <c:pt idx="101">
                    <c:v>Columbus, USA</c:v>
                  </c:pt>
                  <c:pt idx="102">
                    <c:v>Remote</c:v>
                  </c:pt>
                  <c:pt idx="103">
                    <c:v>Hyderabad, India</c:v>
                  </c:pt>
                  <c:pt idx="104">
                    <c:v>Wellington, New Zealand</c:v>
                  </c:pt>
                  <c:pt idx="105">
                    <c:v>Remote</c:v>
                  </c:pt>
                  <c:pt idx="106">
                    <c:v>Seattle, USA</c:v>
                  </c:pt>
                  <c:pt idx="107">
                    <c:v>Columbus, USA</c:v>
                  </c:pt>
                  <c:pt idx="108">
                    <c:v>Auckland, New Zealand</c:v>
                  </c:pt>
                  <c:pt idx="109">
                    <c:v>Auckland, New Zealand</c:v>
                  </c:pt>
                  <c:pt idx="110">
                    <c:v>Seattle, USA</c:v>
                  </c:pt>
                  <c:pt idx="111">
                    <c:v>Chennai, India</c:v>
                  </c:pt>
                  <c:pt idx="112">
                    <c:v>Remote</c:v>
                  </c:pt>
                  <c:pt idx="113">
                    <c:v>Auckland, New Zealand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Chennai, India</c:v>
                  </c:pt>
                  <c:pt idx="120">
                    <c:v>Chennai, India</c:v>
                  </c:pt>
                  <c:pt idx="121">
                    <c:v>Remote</c:v>
                  </c:pt>
                  <c:pt idx="122">
                    <c:v>Remote</c:v>
                  </c:pt>
                  <c:pt idx="123">
                    <c:v>Chennai, India</c:v>
                  </c:pt>
                  <c:pt idx="124">
                    <c:v>Auckland, New Zealand</c:v>
                  </c:pt>
                  <c:pt idx="125">
                    <c:v>Remote</c:v>
                  </c:pt>
                  <c:pt idx="126">
                    <c:v>Seattle, USA</c:v>
                  </c:pt>
                  <c:pt idx="127">
                    <c:v>Hyderabad, India</c:v>
                  </c:pt>
                  <c:pt idx="128">
                    <c:v>Hyderabad, India</c:v>
                  </c:pt>
                  <c:pt idx="129">
                    <c:v>Seattle, USA</c:v>
                  </c:pt>
                  <c:pt idx="130">
                    <c:v>Wellington, New Zealand</c:v>
                  </c:pt>
                  <c:pt idx="131">
                    <c:v>Columbus, USA</c:v>
                  </c:pt>
                  <c:pt idx="132">
                    <c:v>Auckland, New Zealand</c:v>
                  </c:pt>
                  <c:pt idx="133">
                    <c:v>Wellington, New Zealand</c:v>
                  </c:pt>
                  <c:pt idx="134">
                    <c:v>Seattle, USA</c:v>
                  </c:pt>
                  <c:pt idx="135">
                    <c:v>Remote</c:v>
                  </c:pt>
                  <c:pt idx="136">
                    <c:v>Chennai, India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Seattle, USA</c:v>
                  </c:pt>
                  <c:pt idx="140">
                    <c:v>Hyderabad, India</c:v>
                  </c:pt>
                  <c:pt idx="141">
                    <c:v>Auckland, New Zealand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Chennai, India</c:v>
                  </c:pt>
                  <c:pt idx="145">
                    <c:v>Remote</c:v>
                  </c:pt>
                  <c:pt idx="146">
                    <c:v>Hyderabad, India</c:v>
                  </c:pt>
                  <c:pt idx="147">
                    <c:v>Hyderabad, India</c:v>
                  </c:pt>
                  <c:pt idx="148">
                    <c:v>Columbus, USA</c:v>
                  </c:pt>
                  <c:pt idx="149">
                    <c:v>Hyderabad, India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Remote</c:v>
                  </c:pt>
                  <c:pt idx="153">
                    <c:v>Hyderabad, India</c:v>
                  </c:pt>
                  <c:pt idx="154">
                    <c:v>Seattle, USA</c:v>
                  </c:pt>
                  <c:pt idx="155">
                    <c:v>Columbus, USA</c:v>
                  </c:pt>
                  <c:pt idx="156">
                    <c:v>Columbus, USA</c:v>
                  </c:pt>
                  <c:pt idx="157">
                    <c:v>Hyderabad, India</c:v>
                  </c:pt>
                  <c:pt idx="158">
                    <c:v>Remote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Remote</c:v>
                  </c:pt>
                  <c:pt idx="179">
                    <c:v>Chennai, India</c:v>
                  </c:pt>
                  <c:pt idx="180">
                    <c:v>Remote</c:v>
                  </c:pt>
                  <c:pt idx="181">
                    <c:v>Remote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Columbus, 'USA</c:v>
                  </c:pt>
                  <c:pt idx="185">
                    <c:v>Remote</c:v>
                  </c:pt>
                  <c:pt idx="186">
                    <c:v>Wellington, New Zealand</c:v>
                  </c:pt>
                  <c:pt idx="187">
                    <c:v>Remote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Fixed Term</c:v>
                  </c:pt>
                  <c:pt idx="121">
                    <c:v>Fixed Term</c:v>
                  </c:pt>
                  <c:pt idx="122">
                    <c:v>Fixed Term</c:v>
                  </c:pt>
                  <c:pt idx="123">
                    <c:v>Fixed Term</c:v>
                  </c:pt>
                  <c:pt idx="124">
                    <c:v>Fixed Term</c:v>
                  </c:pt>
                  <c:pt idx="125">
                    <c:v>Fixed Term</c:v>
                  </c:pt>
                  <c:pt idx="126">
                    <c:v>Fixed Term</c:v>
                  </c:pt>
                  <c:pt idx="127">
                    <c:v>Fixed Term</c:v>
                  </c:pt>
                  <c:pt idx="128">
                    <c:v>Fixed Term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Permanent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Fixed Term</c:v>
                  </c:pt>
                  <c:pt idx="140">
                    <c:v>Fixed Term</c:v>
                  </c:pt>
                  <c:pt idx="141">
                    <c:v>Fixed Term</c:v>
                  </c:pt>
                  <c:pt idx="142">
                    <c:v>Fixed Term</c:v>
                  </c:pt>
                  <c:pt idx="143">
                    <c:v>Fixed Term</c:v>
                  </c:pt>
                  <c:pt idx="144">
                    <c:v>Fixed Term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Temporary</c:v>
                  </c:pt>
                  <c:pt idx="156">
                    <c:v>Temporary</c:v>
                  </c:pt>
                  <c:pt idx="157">
                    <c:v>Temporary</c:v>
                  </c:pt>
                  <c:pt idx="158">
                    <c:v>Temporary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Temporary</c:v>
                  </c:pt>
                  <c:pt idx="162">
                    <c:v>Temporary</c:v>
                  </c:pt>
                  <c:pt idx="163">
                    <c:v>Temporary</c:v>
                  </c:pt>
                  <c:pt idx="164">
                    <c:v>Temporary</c:v>
                  </c:pt>
                  <c:pt idx="165">
                    <c:v>Temporary</c:v>
                  </c:pt>
                  <c:pt idx="166">
                    <c:v>Temporary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</c:lvl>
                <c:lvl>
                  <c:pt idx="0">
                    <c:v>13-01-2020</c:v>
                  </c:pt>
                  <c:pt idx="1">
                    <c:v>44011</c:v>
                  </c:pt>
                  <c:pt idx="2">
                    <c:v>44011</c:v>
                  </c:pt>
                  <c:pt idx="3">
                    <c:v>43682</c:v>
                  </c:pt>
                  <c:pt idx="4">
                    <c:v>18-03-2020</c:v>
                  </c:pt>
                  <c:pt idx="5">
                    <c:v>44288</c:v>
                  </c:pt>
                  <c:pt idx="6">
                    <c:v>44285</c:v>
                  </c:pt>
                  <c:pt idx="7">
                    <c:v>44501</c:v>
                  </c:pt>
                  <c:pt idx="8">
                    <c:v>21-10-2019</c:v>
                  </c:pt>
                  <c:pt idx="9">
                    <c:v>44223</c:v>
                  </c:pt>
                  <c:pt idx="10">
                    <c:v>44425</c:v>
                  </c:pt>
                  <c:pt idx="11">
                    <c:v>05-02-2018</c:v>
                  </c:pt>
                  <c:pt idx="12">
                    <c:v>14-11-2018</c:v>
                  </c:pt>
                  <c:pt idx="13">
                    <c:v>Aug 12, 202</c:v>
                  </c:pt>
                  <c:pt idx="14">
                    <c:v>43416</c:v>
                  </c:pt>
                  <c:pt idx="15">
                    <c:v>44004</c:v>
                  </c:pt>
                  <c:pt idx="16">
                    <c:v>08-07-2019</c:v>
                  </c:pt>
                  <c:pt idx="17">
                    <c:v>07-12-2020</c:v>
                  </c:pt>
                  <c:pt idx="18">
                    <c:v>43567</c:v>
                  </c:pt>
                  <c:pt idx="19">
                    <c:v>29-04-2021</c:v>
                  </c:pt>
                  <c:pt idx="20">
                    <c:v>43874</c:v>
                  </c:pt>
                  <c:pt idx="21">
                    <c:v>43146</c:v>
                  </c:pt>
                  <c:pt idx="22">
                    <c:v>43794</c:v>
                  </c:pt>
                  <c:pt idx="23">
                    <c:v>26-06-2019</c:v>
                  </c:pt>
                  <c:pt idx="24">
                    <c:v>30-08-2019</c:v>
                  </c:pt>
                  <c:pt idx="25">
                    <c:v>04-10-2021</c:v>
                  </c:pt>
                  <c:pt idx="26">
                    <c:v>43206</c:v>
                  </c:pt>
                  <c:pt idx="27">
                    <c:v>43397</c:v>
                  </c:pt>
                  <c:pt idx="28">
                    <c:v>26-08-2021</c:v>
                  </c:pt>
                  <c:pt idx="29">
                    <c:v>28-12-2020</c:v>
                  </c:pt>
                  <c:pt idx="30">
                    <c:v>44078</c:v>
                  </c:pt>
                  <c:pt idx="31">
                    <c:v>44431</c:v>
                  </c:pt>
                  <c:pt idx="32">
                    <c:v>30-04-2020</c:v>
                  </c:pt>
                  <c:pt idx="33">
                    <c:v>18-11-2019</c:v>
                  </c:pt>
                  <c:pt idx="34">
                    <c:v>44431</c:v>
                  </c:pt>
                  <c:pt idx="35">
                    <c:v>19-04-2021</c:v>
                  </c:pt>
                  <c:pt idx="36">
                    <c:v>30-08-2020</c:v>
                  </c:pt>
                  <c:pt idx="37">
                    <c:v>43914</c:v>
                  </c:pt>
                  <c:pt idx="38">
                    <c:v>43164</c:v>
                  </c:pt>
                  <c:pt idx="39">
                    <c:v>43152</c:v>
                  </c:pt>
                  <c:pt idx="40">
                    <c:v>43943</c:v>
                  </c:pt>
                  <c:pt idx="41">
                    <c:v>44393</c:v>
                  </c:pt>
                  <c:pt idx="42">
                    <c:v>25-10-2019</c:v>
                  </c:pt>
                  <c:pt idx="43">
                    <c:v>23-04-2018</c:v>
                  </c:pt>
                  <c:pt idx="44">
                    <c:v>May 11, 20</c:v>
                  </c:pt>
                  <c:pt idx="45">
                    <c:v>May 11, 20</c:v>
                  </c:pt>
                  <c:pt idx="46">
                    <c:v>43846</c:v>
                  </c:pt>
                  <c:pt idx="47">
                    <c:v>12-02-2021</c:v>
                  </c:pt>
                  <c:pt idx="48">
                    <c:v>30-09-2020</c:v>
                  </c:pt>
                  <c:pt idx="49">
                    <c:v>44062</c:v>
                  </c:pt>
                  <c:pt idx="50">
                    <c:v>44221</c:v>
                  </c:pt>
                  <c:pt idx="51">
                    <c:v>43416</c:v>
                  </c:pt>
                  <c:pt idx="52">
                    <c:v>26-03-2019</c:v>
                  </c:pt>
                  <c:pt idx="53">
                    <c:v>43255</c:v>
                  </c:pt>
                  <c:pt idx="54">
                    <c:v>43508</c:v>
                  </c:pt>
                  <c:pt idx="55">
                    <c:v>43392</c:v>
                  </c:pt>
                  <c:pt idx="56">
                    <c:v>43725</c:v>
                  </c:pt>
                  <c:pt idx="57">
                    <c:v>43504</c:v>
                  </c:pt>
                  <c:pt idx="58">
                    <c:v>43504</c:v>
                  </c:pt>
                  <c:pt idx="59">
                    <c:v>44393</c:v>
                  </c:pt>
                  <c:pt idx="60">
                    <c:v>Sep 23, 202</c:v>
                  </c:pt>
                  <c:pt idx="61">
                    <c:v>44193</c:v>
                  </c:pt>
                  <c:pt idx="62">
                    <c:v>26-06-2018</c:v>
                  </c:pt>
                  <c:pt idx="63">
                    <c:v>43839</c:v>
                  </c:pt>
                  <c:pt idx="64">
                    <c:v>43521</c:v>
                  </c:pt>
                  <c:pt idx="65">
                    <c:v>Jan 25, 202</c:v>
                  </c:pt>
                  <c:pt idx="66">
                    <c:v>27-12-2019</c:v>
                  </c:pt>
                  <c:pt idx="67">
                    <c:v>27-12-2019</c:v>
                  </c:pt>
                  <c:pt idx="68">
                    <c:v>07-06-2018</c:v>
                  </c:pt>
                  <c:pt idx="69">
                    <c:v>Jul 16, 2019</c:v>
                  </c:pt>
                  <c:pt idx="70">
                    <c:v>03-07-2019</c:v>
                  </c:pt>
                  <c:pt idx="71">
                    <c:v>43390</c:v>
                  </c:pt>
                  <c:pt idx="72">
                    <c:v>43390</c:v>
                  </c:pt>
                  <c:pt idx="73">
                    <c:v>43521</c:v>
                  </c:pt>
                  <c:pt idx="74">
                    <c:v>43297</c:v>
                  </c:pt>
                  <c:pt idx="75">
                    <c:v>18-02-2019</c:v>
                  </c:pt>
                  <c:pt idx="76">
                    <c:v>18-02-2019</c:v>
                  </c:pt>
                  <c:pt idx="77">
                    <c:v>Apr 15, 202</c:v>
                  </c:pt>
                  <c:pt idx="78">
                    <c:v>13-08-2018</c:v>
                  </c:pt>
                  <c:pt idx="79">
                    <c:v>Jul 5, 2021</c:v>
                  </c:pt>
                  <c:pt idx="80">
                    <c:v>19-07-2021</c:v>
                  </c:pt>
                  <c:pt idx="81">
                    <c:v>24-04-2020</c:v>
                  </c:pt>
                  <c:pt idx="82">
                    <c:v>28-01-2019</c:v>
                  </c:pt>
                  <c:pt idx="83">
                    <c:v>43584</c:v>
                  </c:pt>
                  <c:pt idx="84">
                    <c:v>29-10-2018</c:v>
                  </c:pt>
                  <c:pt idx="85">
                    <c:v>43801</c:v>
                  </c:pt>
                  <c:pt idx="86">
                    <c:v>43822</c:v>
                  </c:pt>
                  <c:pt idx="87">
                    <c:v>12-06-2015</c:v>
                  </c:pt>
                  <c:pt idx="88">
                    <c:v>03-09-2018</c:v>
                  </c:pt>
                  <c:pt idx="89">
                    <c:v>43538</c:v>
                  </c:pt>
                  <c:pt idx="90">
                    <c:v>Nov 25, 201</c:v>
                  </c:pt>
                  <c:pt idx="91">
                    <c:v>Dec 24, 201</c:v>
                  </c:pt>
                  <c:pt idx="92">
                    <c:v>Dec 24, 201</c:v>
                  </c:pt>
                  <c:pt idx="93">
                    <c:v>24-11-2020</c:v>
                  </c:pt>
                  <c:pt idx="94">
                    <c:v>27-01-2020</c:v>
                  </c:pt>
                  <c:pt idx="95">
                    <c:v>44019</c:v>
                  </c:pt>
                  <c:pt idx="96">
                    <c:v>43669</c:v>
                  </c:pt>
                  <c:pt idx="97">
                    <c:v>Jan 29, 201</c:v>
                  </c:pt>
                  <c:pt idx="98">
                    <c:v>43452</c:v>
                  </c:pt>
                  <c:pt idx="99">
                    <c:v>43452</c:v>
                  </c:pt>
                  <c:pt idx="100">
                    <c:v>22-02-2021</c:v>
                  </c:pt>
                  <c:pt idx="101">
                    <c:v>43340</c:v>
                  </c:pt>
                  <c:pt idx="102">
                    <c:v>43602</c:v>
                  </c:pt>
                  <c:pt idx="103">
                    <c:v>43916</c:v>
                  </c:pt>
                  <c:pt idx="104">
                    <c:v>27-01-2020</c:v>
                  </c:pt>
                  <c:pt idx="105">
                    <c:v>May 5, 202</c:v>
                  </c:pt>
                  <c:pt idx="106">
                    <c:v>21-12-2020</c:v>
                  </c:pt>
                  <c:pt idx="107">
                    <c:v>Apr 29, 202</c:v>
                  </c:pt>
                  <c:pt idx="108">
                    <c:v>10-08-2020</c:v>
                  </c:pt>
                  <c:pt idx="109">
                    <c:v>10-08-2020</c:v>
                  </c:pt>
                  <c:pt idx="110">
                    <c:v>02-10-2019</c:v>
                  </c:pt>
                  <c:pt idx="111">
                    <c:v>43430</c:v>
                  </c:pt>
                  <c:pt idx="112">
                    <c:v>43397</c:v>
                  </c:pt>
                  <c:pt idx="113">
                    <c:v>16-09-2019</c:v>
                  </c:pt>
                  <c:pt idx="114">
                    <c:v>16-09-2019</c:v>
                  </c:pt>
                  <c:pt idx="115">
                    <c:v>44494</c:v>
                  </c:pt>
                  <c:pt idx="116">
                    <c:v>25-09-2019</c:v>
                  </c:pt>
                  <c:pt idx="117">
                    <c:v>03-01-2019</c:v>
                  </c:pt>
                  <c:pt idx="118">
                    <c:v>43332</c:v>
                  </c:pt>
                  <c:pt idx="119">
                    <c:v>44203</c:v>
                  </c:pt>
                  <c:pt idx="120">
                    <c:v>31-12-2018</c:v>
                  </c:pt>
                  <c:pt idx="121">
                    <c:v>01-02-2019</c:v>
                  </c:pt>
                  <c:pt idx="122">
                    <c:v>Nov 2, 2018</c:v>
                  </c:pt>
                  <c:pt idx="123">
                    <c:v>43272</c:v>
                  </c:pt>
                  <c:pt idx="124">
                    <c:v>27-05-2019</c:v>
                  </c:pt>
                  <c:pt idx="125">
                    <c:v>43809</c:v>
                  </c:pt>
                  <c:pt idx="126">
                    <c:v>04-02-2019</c:v>
                  </c:pt>
                  <c:pt idx="127">
                    <c:v>43563</c:v>
                  </c:pt>
                  <c:pt idx="128">
                    <c:v>43563</c:v>
                  </c:pt>
                  <c:pt idx="129">
                    <c:v>15-04-2019</c:v>
                  </c:pt>
                  <c:pt idx="130">
                    <c:v>43280</c:v>
                  </c:pt>
                  <c:pt idx="131">
                    <c:v>26-11-2018</c:v>
                  </c:pt>
                  <c:pt idx="132">
                    <c:v>44067</c:v>
                  </c:pt>
                  <c:pt idx="133">
                    <c:v>08-01-2019</c:v>
                  </c:pt>
                  <c:pt idx="134">
                    <c:v>44195</c:v>
                  </c:pt>
                  <c:pt idx="135">
                    <c:v>43815</c:v>
                  </c:pt>
                  <c:pt idx="136">
                    <c:v>07-06-2019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12-10-2020</c:v>
                  </c:pt>
                  <c:pt idx="140">
                    <c:v>May 14, 20</c:v>
                  </c:pt>
                  <c:pt idx="141">
                    <c:v>43305</c:v>
                  </c:pt>
                  <c:pt idx="142">
                    <c:v>43283</c:v>
                  </c:pt>
                  <c:pt idx="143">
                    <c:v>44473</c:v>
                  </c:pt>
                  <c:pt idx="144">
                    <c:v>29-08-2019</c:v>
                  </c:pt>
                  <c:pt idx="145">
                    <c:v>26-02-2020</c:v>
                  </c:pt>
                  <c:pt idx="146">
                    <c:v>43458</c:v>
                  </c:pt>
                  <c:pt idx="147">
                    <c:v>43458</c:v>
                  </c:pt>
                  <c:pt idx="148">
                    <c:v>43258</c:v>
                  </c:pt>
                  <c:pt idx="149">
                    <c:v>43430</c:v>
                  </c:pt>
                  <c:pt idx="150">
                    <c:v>19-07-2019</c:v>
                  </c:pt>
                  <c:pt idx="151">
                    <c:v>43250</c:v>
                  </c:pt>
                  <c:pt idx="152">
                    <c:v>43250</c:v>
                  </c:pt>
                  <c:pt idx="153">
                    <c:v>10-02-2021</c:v>
                  </c:pt>
                  <c:pt idx="154">
                    <c:v>10-04-2020</c:v>
                  </c:pt>
                  <c:pt idx="155">
                    <c:v>43808</c:v>
                  </c:pt>
                  <c:pt idx="156">
                    <c:v>43808</c:v>
                  </c:pt>
                  <c:pt idx="157">
                    <c:v>43489</c:v>
                  </c:pt>
                  <c:pt idx="158">
                    <c:v>Oct 1, 2018</c:v>
                  </c:pt>
                  <c:pt idx="159">
                    <c:v>Oct 1, 2018</c:v>
                  </c:pt>
                  <c:pt idx="160">
                    <c:v>12-03-2018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10-12-2018</c:v>
                  </c:pt>
                  <c:pt idx="164">
                    <c:v>01-02-2021</c:v>
                  </c:pt>
                  <c:pt idx="165">
                    <c:v>27-07-2020</c:v>
                  </c:pt>
                  <c:pt idx="166">
                    <c:v>43700</c:v>
                  </c:pt>
                  <c:pt idx="167">
                    <c:v>15-03-2021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</c:v>
                  </c:pt>
                  <c:pt idx="172">
                    <c:v>43794</c:v>
                  </c:pt>
                  <c:pt idx="173">
                    <c:v>Nov 13, 202</c:v>
                  </c:pt>
                  <c:pt idx="174">
                    <c:v>18-04-2019</c:v>
                  </c:pt>
                  <c:pt idx="175">
                    <c:v>09-09-2019</c:v>
                  </c:pt>
                  <c:pt idx="176">
                    <c:v>30-03-2021</c:v>
                  </c:pt>
                  <c:pt idx="177">
                    <c:v>43895</c:v>
                  </c:pt>
                  <c:pt idx="178">
                    <c:v>43895</c:v>
                  </c:pt>
                  <c:pt idx="179">
                    <c:v>43949</c:v>
                  </c:pt>
                  <c:pt idx="180">
                    <c:v>43633</c:v>
                  </c:pt>
                  <c:pt idx="181">
                    <c:v>29-01-2018</c:v>
                  </c:pt>
                  <c:pt idx="182">
                    <c:v>12-03-2018</c:v>
                  </c:pt>
                  <c:pt idx="183">
                    <c:v>16-09-2020</c:v>
                  </c:pt>
                  <c:pt idx="184">
                    <c:v>43311</c:v>
                  </c:pt>
                  <c:pt idx="185">
                    <c:v>44383</c:v>
                  </c:pt>
                  <c:pt idx="186">
                    <c:v>Nov 30, 201</c:v>
                  </c:pt>
                  <c:pt idx="187">
                    <c:v>22-05-2020</c:v>
                  </c:pt>
                </c:lvl>
                <c:lvl>
                  <c:pt idx="0">
                    <c:v>Business D</c:v>
                  </c:pt>
                  <c:pt idx="1">
                    <c:v>Legal</c:v>
                  </c:pt>
                  <c:pt idx="2">
                    <c:v>Legal</c:v>
                  </c:pt>
                  <c:pt idx="3">
                    <c:v>Legal</c:v>
                  </c:pt>
                  <c:pt idx="4">
                    <c:v>Accounting</c:v>
                  </c:pt>
                  <c:pt idx="5">
                    <c:v>Accounting</c:v>
                  </c:pt>
                  <c:pt idx="6">
                    <c:v>Human Res</c:v>
                  </c:pt>
                  <c:pt idx="7">
                    <c:v>Research a</c:v>
                  </c:pt>
                  <c:pt idx="8">
                    <c:v>NULL</c:v>
                  </c:pt>
                  <c:pt idx="9">
                    <c:v>Accounting</c:v>
                  </c:pt>
                  <c:pt idx="10">
                    <c:v>Engineerin</c:v>
                  </c:pt>
                  <c:pt idx="11">
                    <c:v>Business D</c:v>
                  </c:pt>
                  <c:pt idx="12">
                    <c:v>Research a</c:v>
                  </c:pt>
                  <c:pt idx="13">
                    <c:v>NULL</c:v>
                  </c:pt>
                  <c:pt idx="14">
                    <c:v>Accounting</c:v>
                  </c:pt>
                  <c:pt idx="15">
                    <c:v>Product M</c:v>
                  </c:pt>
                  <c:pt idx="16">
                    <c:v>NULL</c:v>
                  </c:pt>
                  <c:pt idx="17">
                    <c:v>Support</c:v>
                  </c:pt>
                  <c:pt idx="18">
                    <c:v>Accounting</c:v>
                  </c:pt>
                  <c:pt idx="19">
                    <c:v>Training</c:v>
                  </c:pt>
                  <c:pt idx="20">
                    <c:v>Product M</c:v>
                  </c:pt>
                  <c:pt idx="21">
                    <c:v>Services</c:v>
                  </c:pt>
                  <c:pt idx="22">
                    <c:v>Human Res</c:v>
                  </c:pt>
                  <c:pt idx="23">
                    <c:v>Marketing</c:v>
                  </c:pt>
                  <c:pt idx="24">
                    <c:v>Training</c:v>
                  </c:pt>
                  <c:pt idx="25">
                    <c:v>Sales</c:v>
                  </c:pt>
                  <c:pt idx="26">
                    <c:v>Services</c:v>
                  </c:pt>
                  <c:pt idx="27">
                    <c:v>Sales</c:v>
                  </c:pt>
                  <c:pt idx="28">
                    <c:v>Sales</c:v>
                  </c:pt>
                  <c:pt idx="29">
                    <c:v>Legal</c:v>
                  </c:pt>
                  <c:pt idx="30">
                    <c:v>Human Res</c:v>
                  </c:pt>
                  <c:pt idx="31">
                    <c:v>Accounting</c:v>
                  </c:pt>
                  <c:pt idx="32">
                    <c:v>Marketing</c:v>
                  </c:pt>
                  <c:pt idx="33">
                    <c:v>Business D</c:v>
                  </c:pt>
                  <c:pt idx="34">
                    <c:v>Research a</c:v>
                  </c:pt>
                  <c:pt idx="35">
                    <c:v>Business D</c:v>
                  </c:pt>
                  <c:pt idx="36">
                    <c:v>NULL</c:v>
                  </c:pt>
                  <c:pt idx="37">
                    <c:v>Business D</c:v>
                  </c:pt>
                  <c:pt idx="38">
                    <c:v>Training</c:v>
                  </c:pt>
                  <c:pt idx="39">
                    <c:v>Marketing</c:v>
                  </c:pt>
                  <c:pt idx="40">
                    <c:v>Sales</c:v>
                  </c:pt>
                  <c:pt idx="41">
                    <c:v>Legal</c:v>
                  </c:pt>
                  <c:pt idx="42">
                    <c:v>Support</c:v>
                  </c:pt>
                  <c:pt idx="43">
                    <c:v>Services</c:v>
                  </c:pt>
                  <c:pt idx="44">
                    <c:v>Product M</c:v>
                  </c:pt>
                  <c:pt idx="45">
                    <c:v>Product M</c:v>
                  </c:pt>
                  <c:pt idx="46">
                    <c:v>Research a</c:v>
                  </c:pt>
                  <c:pt idx="47">
                    <c:v>Product M</c:v>
                  </c:pt>
                  <c:pt idx="48">
                    <c:v>Human Res</c:v>
                  </c:pt>
                  <c:pt idx="49">
                    <c:v>Marketing</c:v>
                  </c:pt>
                  <c:pt idx="50">
                    <c:v>Legal</c:v>
                  </c:pt>
                  <c:pt idx="51">
                    <c:v>NULL</c:v>
                  </c:pt>
                  <c:pt idx="52">
                    <c:v>Accounting</c:v>
                  </c:pt>
                  <c:pt idx="53">
                    <c:v>Legal</c:v>
                  </c:pt>
                  <c:pt idx="54">
                    <c:v>Sales</c:v>
                  </c:pt>
                  <c:pt idx="55">
                    <c:v>Business D</c:v>
                  </c:pt>
                  <c:pt idx="56">
                    <c:v>Product M</c:v>
                  </c:pt>
                  <c:pt idx="57">
                    <c:v>Research a</c:v>
                  </c:pt>
                  <c:pt idx="58">
                    <c:v>Research and Develop</c:v>
                  </c:pt>
                  <c:pt idx="59">
                    <c:v>Product M</c:v>
                  </c:pt>
                  <c:pt idx="60">
                    <c:v>Legal</c:v>
                  </c:pt>
                  <c:pt idx="61">
                    <c:v>NULL</c:v>
                  </c:pt>
                  <c:pt idx="62">
                    <c:v>Accounting</c:v>
                  </c:pt>
                  <c:pt idx="63">
                    <c:v>Research a</c:v>
                  </c:pt>
                  <c:pt idx="64">
                    <c:v>Accounting</c:v>
                  </c:pt>
                  <c:pt idx="65">
                    <c:v>Engineerin</c:v>
                  </c:pt>
                  <c:pt idx="66">
                    <c:v>Business D</c:v>
                  </c:pt>
                  <c:pt idx="67">
                    <c:v>Business D</c:v>
                  </c:pt>
                  <c:pt idx="68">
                    <c:v>Marketing</c:v>
                  </c:pt>
                  <c:pt idx="69">
                    <c:v>Engineerin</c:v>
                  </c:pt>
                  <c:pt idx="70">
                    <c:v>Marketing</c:v>
                  </c:pt>
                  <c:pt idx="71">
                    <c:v>Services</c:v>
                  </c:pt>
                  <c:pt idx="72">
                    <c:v>Services</c:v>
                  </c:pt>
                  <c:pt idx="73">
                    <c:v>Engineerin</c:v>
                  </c:pt>
                  <c:pt idx="74">
                    <c:v>Accounting</c:v>
                  </c:pt>
                  <c:pt idx="75">
                    <c:v>Product M</c:v>
                  </c:pt>
                  <c:pt idx="76">
                    <c:v>Product M</c:v>
                  </c:pt>
                  <c:pt idx="77">
                    <c:v>Human Res</c:v>
                  </c:pt>
                  <c:pt idx="78">
                    <c:v>Accounting</c:v>
                  </c:pt>
                  <c:pt idx="79">
                    <c:v>Legal</c:v>
                  </c:pt>
                  <c:pt idx="80">
                    <c:v>Training</c:v>
                  </c:pt>
                  <c:pt idx="81">
                    <c:v>NULL</c:v>
                  </c:pt>
                  <c:pt idx="82">
                    <c:v>Marketing</c:v>
                  </c:pt>
                  <c:pt idx="83">
                    <c:v>Services</c:v>
                  </c:pt>
                  <c:pt idx="84">
                    <c:v>Product M</c:v>
                  </c:pt>
                  <c:pt idx="85">
                    <c:v>Services</c:v>
                  </c:pt>
                  <c:pt idx="86">
                    <c:v>Support</c:v>
                  </c:pt>
                  <c:pt idx="87">
                    <c:v>Engineerin</c:v>
                  </c:pt>
                  <c:pt idx="88">
                    <c:v>Business D</c:v>
                  </c:pt>
                  <c:pt idx="89">
                    <c:v>Research and Develop</c:v>
                  </c:pt>
                  <c:pt idx="90">
                    <c:v>Product M</c:v>
                  </c:pt>
                  <c:pt idx="91">
                    <c:v>Training</c:v>
                  </c:pt>
                  <c:pt idx="92">
                    <c:v>Training</c:v>
                  </c:pt>
                  <c:pt idx="93">
                    <c:v>Support</c:v>
                  </c:pt>
                  <c:pt idx="94">
                    <c:v>Research a</c:v>
                  </c:pt>
                  <c:pt idx="95">
                    <c:v>Services</c:v>
                  </c:pt>
                  <c:pt idx="96">
                    <c:v>Support</c:v>
                  </c:pt>
                  <c:pt idx="97">
                    <c:v>Services</c:v>
                  </c:pt>
                  <c:pt idx="98">
                    <c:v>Support</c:v>
                  </c:pt>
                  <c:pt idx="99">
                    <c:v>Support</c:v>
                  </c:pt>
                  <c:pt idx="100">
                    <c:v>Training</c:v>
                  </c:pt>
                  <c:pt idx="101">
                    <c:v>Accounting</c:v>
                  </c:pt>
                  <c:pt idx="102">
                    <c:v>Legal</c:v>
                  </c:pt>
                  <c:pt idx="103">
                    <c:v>Legal</c:v>
                  </c:pt>
                  <c:pt idx="104">
                    <c:v>Engineerin</c:v>
                  </c:pt>
                  <c:pt idx="105">
                    <c:v>Legal</c:v>
                  </c:pt>
                  <c:pt idx="106">
                    <c:v>Product Management</c:v>
                  </c:pt>
                  <c:pt idx="107">
                    <c:v>Business D</c:v>
                  </c:pt>
                  <c:pt idx="108">
                    <c:v>Business D</c:v>
                  </c:pt>
                  <c:pt idx="109">
                    <c:v>Business D</c:v>
                  </c:pt>
                  <c:pt idx="110">
                    <c:v>Services</c:v>
                  </c:pt>
                  <c:pt idx="111">
                    <c:v>Human Res</c:v>
                  </c:pt>
                  <c:pt idx="112">
                    <c:v>Accounting</c:v>
                  </c:pt>
                  <c:pt idx="113">
                    <c:v>Support</c:v>
                  </c:pt>
                  <c:pt idx="114">
                    <c:v>Support</c:v>
                  </c:pt>
                  <c:pt idx="115">
                    <c:v>Sales</c:v>
                  </c:pt>
                  <c:pt idx="116">
                    <c:v>Support</c:v>
                  </c:pt>
                  <c:pt idx="117">
                    <c:v>Business D</c:v>
                  </c:pt>
                  <c:pt idx="118">
                    <c:v>Sales</c:v>
                  </c:pt>
                  <c:pt idx="119">
                    <c:v>Research a</c:v>
                  </c:pt>
                  <c:pt idx="120">
                    <c:v>Business D</c:v>
                  </c:pt>
                  <c:pt idx="121">
                    <c:v>Marketing</c:v>
                  </c:pt>
                  <c:pt idx="122">
                    <c:v>Product M</c:v>
                  </c:pt>
                  <c:pt idx="123">
                    <c:v>Training</c:v>
                  </c:pt>
                  <c:pt idx="124">
                    <c:v>Human Res</c:v>
                  </c:pt>
                  <c:pt idx="125">
                    <c:v>Engineerin</c:v>
                  </c:pt>
                  <c:pt idx="126">
                    <c:v>Research a</c:v>
                  </c:pt>
                  <c:pt idx="127">
                    <c:v>Product M</c:v>
                  </c:pt>
                  <c:pt idx="128">
                    <c:v>Product M</c:v>
                  </c:pt>
                  <c:pt idx="129">
                    <c:v>Human Res</c:v>
                  </c:pt>
                  <c:pt idx="130">
                    <c:v>Legal</c:v>
                  </c:pt>
                  <c:pt idx="131">
                    <c:v>Human Res</c:v>
                  </c:pt>
                  <c:pt idx="132">
                    <c:v>Support</c:v>
                  </c:pt>
                  <c:pt idx="133">
                    <c:v>Human Res</c:v>
                  </c:pt>
                  <c:pt idx="134">
                    <c:v>Business D</c:v>
                  </c:pt>
                  <c:pt idx="135">
                    <c:v>Support</c:v>
                  </c:pt>
                  <c:pt idx="136">
                    <c:v>Training</c:v>
                  </c:pt>
                  <c:pt idx="137">
                    <c:v>Accounting</c:v>
                  </c:pt>
                  <c:pt idx="138">
                    <c:v>Services</c:v>
                  </c:pt>
                  <c:pt idx="139">
                    <c:v>Sales</c:v>
                  </c:pt>
                  <c:pt idx="140">
                    <c:v>Engineerin</c:v>
                  </c:pt>
                  <c:pt idx="141">
                    <c:v>Accounting</c:v>
                  </c:pt>
                  <c:pt idx="142">
                    <c:v>Support</c:v>
                  </c:pt>
                  <c:pt idx="143">
                    <c:v>Legal</c:v>
                  </c:pt>
                  <c:pt idx="144">
                    <c:v>Business D</c:v>
                  </c:pt>
                  <c:pt idx="145">
                    <c:v>Business D</c:v>
                  </c:pt>
                  <c:pt idx="146">
                    <c:v>Accounting</c:v>
                  </c:pt>
                  <c:pt idx="147">
                    <c:v>Accounting</c:v>
                  </c:pt>
                  <c:pt idx="148">
                    <c:v>Training</c:v>
                  </c:pt>
                  <c:pt idx="149">
                    <c:v>Engineerin</c:v>
                  </c:pt>
                  <c:pt idx="150">
                    <c:v>Services</c:v>
                  </c:pt>
                  <c:pt idx="151">
                    <c:v>Training</c:v>
                  </c:pt>
                  <c:pt idx="152">
                    <c:v>Training</c:v>
                  </c:pt>
                  <c:pt idx="153">
                    <c:v>NULL</c:v>
                  </c:pt>
                  <c:pt idx="154">
                    <c:v>Research a</c:v>
                  </c:pt>
                  <c:pt idx="155">
                    <c:v>Training</c:v>
                  </c:pt>
                  <c:pt idx="156">
                    <c:v>Training</c:v>
                  </c:pt>
                  <c:pt idx="157">
                    <c:v>Research a</c:v>
                  </c:pt>
                  <c:pt idx="158">
                    <c:v>Accounting</c:v>
                  </c:pt>
                  <c:pt idx="159">
                    <c:v>Accounting</c:v>
                  </c:pt>
                  <c:pt idx="160">
                    <c:v>Support</c:v>
                  </c:pt>
                  <c:pt idx="161">
                    <c:v>Engineerin</c:v>
                  </c:pt>
                  <c:pt idx="162">
                    <c:v>Legal</c:v>
                  </c:pt>
                  <c:pt idx="163">
                    <c:v>Engineerin</c:v>
                  </c:pt>
                  <c:pt idx="164">
                    <c:v>Legal</c:v>
                  </c:pt>
                  <c:pt idx="165">
                    <c:v>Training</c:v>
                  </c:pt>
                  <c:pt idx="166">
                    <c:v>Sales</c:v>
                  </c:pt>
                  <c:pt idx="167">
                    <c:v>Legal</c:v>
                  </c:pt>
                  <c:pt idx="168">
                    <c:v>Support</c:v>
                  </c:pt>
                  <c:pt idx="169">
                    <c:v>Business D</c:v>
                  </c:pt>
                  <c:pt idx="170">
                    <c:v>Business D</c:v>
                  </c:pt>
                  <c:pt idx="171">
                    <c:v>Engineerin</c:v>
                  </c:pt>
                  <c:pt idx="172">
                    <c:v>Product M</c:v>
                  </c:pt>
                  <c:pt idx="173">
                    <c:v>Legal</c:v>
                  </c:pt>
                  <c:pt idx="174">
                    <c:v>Accounting</c:v>
                  </c:pt>
                  <c:pt idx="175">
                    <c:v>Support</c:v>
                  </c:pt>
                  <c:pt idx="176">
                    <c:v>Human Res</c:v>
                  </c:pt>
                  <c:pt idx="177">
                    <c:v>Services</c:v>
                  </c:pt>
                  <c:pt idx="178">
                    <c:v>Services</c:v>
                  </c:pt>
                  <c:pt idx="179">
                    <c:v>Training</c:v>
                  </c:pt>
                  <c:pt idx="180">
                    <c:v>Training</c:v>
                  </c:pt>
                  <c:pt idx="181">
                    <c:v>Research a</c:v>
                  </c:pt>
                  <c:pt idx="182">
                    <c:v>Training</c:v>
                  </c:pt>
                  <c:pt idx="183">
                    <c:v>Marketing</c:v>
                  </c:pt>
                  <c:pt idx="184">
                    <c:v>Product M</c:v>
                  </c:pt>
                  <c:pt idx="185">
                    <c:v>Human Res</c:v>
                  </c:pt>
                  <c:pt idx="186">
                    <c:v>Product M</c:v>
                  </c:pt>
                  <c:pt idx="187">
                    <c:v>Engineerin</c:v>
                  </c:pt>
                </c:lvl>
                <c:lvl>
                  <c:pt idx="0">
                    <c:v>Female</c:v>
                  </c:pt>
                  <c:pt idx="1">
                    <c:v>Female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Male</c:v>
                  </c:pt>
                  <c:pt idx="37">
                    <c:v>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Female</c:v>
                  </c:pt>
                  <c:pt idx="58">
                    <c:v>Female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Female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Female</c:v>
                  </c:pt>
                  <c:pt idx="98">
                    <c:v>Male</c:v>
                  </c:pt>
                  <c:pt idx="99">
                    <c:v>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Male</c:v>
                  </c:pt>
                  <c:pt idx="114">
                    <c:v>Male</c:v>
                  </c:pt>
                  <c:pt idx="115">
                    <c:v>Male</c:v>
                  </c:pt>
                  <c:pt idx="116">
                    <c:v>Female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Female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Male</c:v>
                  </c:pt>
                  <c:pt idx="129">
                    <c:v>Female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Male</c:v>
                  </c:pt>
                  <c:pt idx="135">
                    <c:v>Female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Male</c:v>
                  </c:pt>
                  <c:pt idx="153">
                    <c:v>Female</c:v>
                  </c:pt>
                  <c:pt idx="154">
                    <c:v>Female</c:v>
                  </c:pt>
                  <c:pt idx="155">
                    <c:v>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Female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Female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Female</c:v>
                  </c:pt>
                  <c:pt idx="181">
                    <c:v>Male</c:v>
                  </c:pt>
                  <c:pt idx="182">
                    <c:v>Female</c:v>
                  </c:pt>
                  <c:pt idx="183">
                    <c:v>Female</c:v>
                  </c:pt>
                  <c:pt idx="184">
                    <c:v>Female</c:v>
                  </c:pt>
                  <c:pt idx="185">
                    <c:v>Male</c:v>
                  </c:pt>
                  <c:pt idx="186">
                    <c:v>Female</c:v>
                  </c:pt>
                  <c:pt idx="187">
                    <c:v>Male</c:v>
                  </c:pt>
                </c:lvl>
                <c:lvl>
                  <c:pt idx="0">
                    <c:v>mrunal</c:v>
                  </c:pt>
                  <c:pt idx="1">
                    <c:v>meena</c:v>
                  </c:pt>
                  <c:pt idx="2">
                    <c:v>sudha</c:v>
                  </c:pt>
                  <c:pt idx="3">
                    <c:v>deepika</c:v>
                  </c:pt>
                  <c:pt idx="4">
                    <c:v>uma</c:v>
                  </c:pt>
                  <c:pt idx="5">
                    <c:v>grace</c:v>
                  </c:pt>
                  <c:pt idx="6">
                    <c:v>pooja</c:v>
                  </c:pt>
                  <c:pt idx="7">
                    <c:v>Ismath</c:v>
                  </c:pt>
                  <c:pt idx="8">
                    <c:v>rohan</c:v>
                  </c:pt>
                  <c:pt idx="9">
                    <c:v>Krishna</c:v>
                  </c:pt>
                  <c:pt idx="10">
                    <c:v>anisha</c:v>
                  </c:pt>
                  <c:pt idx="11">
                    <c:v>ajith</c:v>
                  </c:pt>
                  <c:pt idx="12">
                    <c:v>jeslin</c:v>
                  </c:pt>
                  <c:pt idx="13">
                    <c:v>logesh</c:v>
                  </c:pt>
                  <c:pt idx="14">
                    <c:v>dhanyakum</c:v>
                  </c:pt>
                  <c:pt idx="15">
                    <c:v>ganesh</c:v>
                  </c:pt>
                  <c:pt idx="16">
                    <c:v>laskmi</c:v>
                  </c:pt>
                  <c:pt idx="17">
                    <c:v>nila</c:v>
                  </c:pt>
                  <c:pt idx="18">
                    <c:v>praveen</c:v>
                  </c:pt>
                  <c:pt idx="19">
                    <c:v>aarthi</c:v>
                  </c:pt>
                  <c:pt idx="20">
                    <c:v>sankar</c:v>
                  </c:pt>
                  <c:pt idx="21">
                    <c:v>Sakithya</c:v>
                  </c:pt>
                  <c:pt idx="22">
                    <c:v>diya</c:v>
                  </c:pt>
                  <c:pt idx="23">
                    <c:v>tamil</c:v>
                  </c:pt>
                  <c:pt idx="24">
                    <c:v>arasi</c:v>
                  </c:pt>
                  <c:pt idx="25">
                    <c:v>yeshwanth</c:v>
                  </c:pt>
                  <c:pt idx="26">
                    <c:v>dharani</c:v>
                  </c:pt>
                  <c:pt idx="27">
                    <c:v>logu</c:v>
                  </c:pt>
                  <c:pt idx="28">
                    <c:v>santhosh</c:v>
                  </c:pt>
                  <c:pt idx="29">
                    <c:v>venu</c:v>
                  </c:pt>
                  <c:pt idx="30">
                    <c:v>jayashree</c:v>
                  </c:pt>
                  <c:pt idx="31">
                    <c:v>vekat</c:v>
                  </c:pt>
                  <c:pt idx="32">
                    <c:v>nallan</c:v>
                  </c:pt>
                  <c:pt idx="33">
                    <c:v>khaveya</c:v>
                  </c:pt>
                  <c:pt idx="34">
                    <c:v>anjali</c:v>
                  </c:pt>
                  <c:pt idx="35">
                    <c:v>anamika</c:v>
                  </c:pt>
                  <c:pt idx="36">
                    <c:v>akil</c:v>
                  </c:pt>
                  <c:pt idx="37">
                    <c:v>manikanda</c:v>
                  </c:pt>
                  <c:pt idx="38">
                    <c:v>usha</c:v>
                  </c:pt>
                  <c:pt idx="39">
                    <c:v>vaitheesh</c:v>
                  </c:pt>
                  <c:pt idx="40">
                    <c:v>sumiya</c:v>
                  </c:pt>
                  <c:pt idx="41">
                    <c:v>dhivya</c:v>
                  </c:pt>
                  <c:pt idx="42">
                    <c:v>roshini</c:v>
                  </c:pt>
                  <c:pt idx="43">
                    <c:v>preethi</c:v>
                  </c:pt>
                  <c:pt idx="44">
                    <c:v>swathi</c:v>
                  </c:pt>
                  <c:pt idx="45">
                    <c:v>thilagavath</c:v>
                  </c:pt>
                  <c:pt idx="46">
                    <c:v>Annabelle</c:v>
                  </c:pt>
                  <c:pt idx="47">
                    <c:v>siva kumar</c:v>
                  </c:pt>
                  <c:pt idx="48">
                    <c:v>peter</c:v>
                  </c:pt>
                  <c:pt idx="49">
                    <c:v>karpakam</c:v>
                  </c:pt>
                  <c:pt idx="50">
                    <c:v>surya</c:v>
                  </c:pt>
                  <c:pt idx="51">
                    <c:v>abinaya</c:v>
                  </c:pt>
                  <c:pt idx="52">
                    <c:v>ravi</c:v>
                  </c:pt>
                  <c:pt idx="53">
                    <c:v>poovarasa</c:v>
                  </c:pt>
                  <c:pt idx="54">
                    <c:v>ansley</c:v>
                  </c:pt>
                  <c:pt idx="55">
                    <c:v>sudhakar</c:v>
                  </c:pt>
                  <c:pt idx="56">
                    <c:v>varun</c:v>
                  </c:pt>
                  <c:pt idx="57">
                    <c:v>chinmayi</c:v>
                  </c:pt>
                  <c:pt idx="58">
                    <c:v>mithula</c:v>
                  </c:pt>
                  <c:pt idx="59">
                    <c:v>bhojith</c:v>
                  </c:pt>
                  <c:pt idx="60">
                    <c:v>rohit</c:v>
                  </c:pt>
                  <c:pt idx="61">
                    <c:v>jaanu</c:v>
                  </c:pt>
                  <c:pt idx="62">
                    <c:v>sowmiya</c:v>
                  </c:pt>
                  <c:pt idx="63">
                    <c:v>ranjith</c:v>
                  </c:pt>
                  <c:pt idx="64">
                    <c:v>jagan</c:v>
                  </c:pt>
                  <c:pt idx="65">
                    <c:v>madhavan</c:v>
                  </c:pt>
                  <c:pt idx="66">
                    <c:v>Deepak</c:v>
                  </c:pt>
                  <c:pt idx="67">
                    <c:v>Hemant</c:v>
                  </c:pt>
                  <c:pt idx="68">
                    <c:v>mahi</c:v>
                  </c:pt>
                  <c:pt idx="69">
                    <c:v>Nivedita</c:v>
                  </c:pt>
                  <c:pt idx="70">
                    <c:v>Swaminath</c:v>
                  </c:pt>
                  <c:pt idx="71">
                    <c:v>ramya</c:v>
                  </c:pt>
                  <c:pt idx="72">
                    <c:v>sruthi</c:v>
                  </c:pt>
                  <c:pt idx="73">
                    <c:v>ranveer</c:v>
                  </c:pt>
                  <c:pt idx="74">
                    <c:v>jeevitha</c:v>
                  </c:pt>
                  <c:pt idx="75">
                    <c:v>Aishwarya</c:v>
                  </c:pt>
                  <c:pt idx="76">
                    <c:v>vennila</c:v>
                  </c:pt>
                  <c:pt idx="77">
                    <c:v>kani</c:v>
                  </c:pt>
                  <c:pt idx="78">
                    <c:v>roshan</c:v>
                  </c:pt>
                  <c:pt idx="79">
                    <c:v>jothika</c:v>
                  </c:pt>
                  <c:pt idx="80">
                    <c:v>saratha</c:v>
                  </c:pt>
                  <c:pt idx="81">
                    <c:v>selvam</c:v>
                  </c:pt>
                  <c:pt idx="82">
                    <c:v>kelvin</c:v>
                  </c:pt>
                  <c:pt idx="83">
                    <c:v>sanjana</c:v>
                  </c:pt>
                  <c:pt idx="84">
                    <c:v>shiva</c:v>
                  </c:pt>
                  <c:pt idx="85">
                    <c:v>Kailash</c:v>
                  </c:pt>
                  <c:pt idx="86">
                    <c:v>smriti</c:v>
                  </c:pt>
                  <c:pt idx="87">
                    <c:v>savitha</c:v>
                  </c:pt>
                  <c:pt idx="88">
                    <c:v>niranjana</c:v>
                  </c:pt>
                  <c:pt idx="89">
                    <c:v>sangeetha</c:v>
                  </c:pt>
                  <c:pt idx="90">
                    <c:v>shantha</c:v>
                  </c:pt>
                  <c:pt idx="91">
                    <c:v>shalini</c:v>
                  </c:pt>
                  <c:pt idx="92">
                    <c:v>vimala</c:v>
                  </c:pt>
                  <c:pt idx="93">
                    <c:v>sindhuja</c:v>
                  </c:pt>
                  <c:pt idx="94">
                    <c:v>saroja</c:v>
                  </c:pt>
                  <c:pt idx="95">
                    <c:v>saraswati</c:v>
                  </c:pt>
                  <c:pt idx="96">
                    <c:v>anamika</c:v>
                  </c:pt>
                  <c:pt idx="97">
                    <c:v>diya</c:v>
                  </c:pt>
                  <c:pt idx="98">
                    <c:v>Ajay</c:v>
                  </c:pt>
                  <c:pt idx="99">
                    <c:v>peter</c:v>
                  </c:pt>
                  <c:pt idx="100">
                    <c:v>Yashoda</c:v>
                  </c:pt>
                  <c:pt idx="101">
                    <c:v>pugah</c:v>
                  </c:pt>
                  <c:pt idx="102">
                    <c:v>pant</c:v>
                  </c:pt>
                  <c:pt idx="103">
                    <c:v>shivan</c:v>
                  </c:pt>
                  <c:pt idx="104">
                    <c:v>vignesh</c:v>
                  </c:pt>
                  <c:pt idx="105">
                    <c:v>megaventh</c:v>
                  </c:pt>
                  <c:pt idx="106">
                    <c:v>nevidhitha</c:v>
                  </c:pt>
                  <c:pt idx="107">
                    <c:v>eshwaran</c:v>
                  </c:pt>
                  <c:pt idx="108">
                    <c:v>chandra</c:v>
                  </c:pt>
                  <c:pt idx="109">
                    <c:v>Vaibhav</c:v>
                  </c:pt>
                  <c:pt idx="110">
                    <c:v>monesh</c:v>
                  </c:pt>
                  <c:pt idx="111">
                    <c:v>gopi</c:v>
                  </c:pt>
                  <c:pt idx="112">
                    <c:v>dharshini</c:v>
                  </c:pt>
                  <c:pt idx="113">
                    <c:v>guru</c:v>
                  </c:pt>
                  <c:pt idx="114">
                    <c:v>tipu</c:v>
                  </c:pt>
                  <c:pt idx="115">
                    <c:v>nilavan</c:v>
                  </c:pt>
                  <c:pt idx="116">
                    <c:v>vinitha</c:v>
                  </c:pt>
                  <c:pt idx="117">
                    <c:v>ilakiya</c:v>
                  </c:pt>
                  <c:pt idx="118">
                    <c:v>rajeshwari</c:v>
                  </c:pt>
                  <c:pt idx="119">
                    <c:v>rasika</c:v>
                  </c:pt>
                  <c:pt idx="120">
                    <c:v>Mohamme</c:v>
                  </c:pt>
                  <c:pt idx="121">
                    <c:v>raayan</c:v>
                  </c:pt>
                  <c:pt idx="122">
                    <c:v>abirami</c:v>
                  </c:pt>
                  <c:pt idx="123">
                    <c:v>ranjith</c:v>
                  </c:pt>
                  <c:pt idx="124">
                    <c:v>Jagdish</c:v>
                  </c:pt>
                  <c:pt idx="125">
                    <c:v>Dhanush</c:v>
                  </c:pt>
                  <c:pt idx="126">
                    <c:v>sadhana</c:v>
                  </c:pt>
                  <c:pt idx="127">
                    <c:v>durai</c:v>
                  </c:pt>
                  <c:pt idx="128">
                    <c:v>jeeva</c:v>
                  </c:pt>
                  <c:pt idx="129">
                    <c:v>keerthi</c:v>
                  </c:pt>
                  <c:pt idx="130">
                    <c:v>amir</c:v>
                  </c:pt>
                  <c:pt idx="131">
                    <c:v>varnika</c:v>
                  </c:pt>
                  <c:pt idx="132">
                    <c:v>Yamini</c:v>
                  </c:pt>
                  <c:pt idx="133">
                    <c:v>anushka</c:v>
                  </c:pt>
                  <c:pt idx="134">
                    <c:v>Suresh</c:v>
                  </c:pt>
                  <c:pt idx="135">
                    <c:v>dhanusiya</c:v>
                  </c:pt>
                  <c:pt idx="136">
                    <c:v>gomathi</c:v>
                  </c:pt>
                  <c:pt idx="137">
                    <c:v>abilash</c:v>
                  </c:pt>
                  <c:pt idx="138">
                    <c:v>ashwin</c:v>
                  </c:pt>
                  <c:pt idx="139">
                    <c:v>kanmani</c:v>
                  </c:pt>
                  <c:pt idx="140">
                    <c:v>ansh</c:v>
                  </c:pt>
                  <c:pt idx="141">
                    <c:v>raja</c:v>
                  </c:pt>
                  <c:pt idx="142">
                    <c:v>siddharth</c:v>
                  </c:pt>
                  <c:pt idx="143">
                    <c:v>maheswari</c:v>
                  </c:pt>
                  <c:pt idx="144">
                    <c:v>vanitha</c:v>
                  </c:pt>
                  <c:pt idx="145">
                    <c:v>shanmugap</c:v>
                  </c:pt>
                  <c:pt idx="146">
                    <c:v>lachu</c:v>
                  </c:pt>
                  <c:pt idx="147">
                    <c:v>sridevi</c:v>
                  </c:pt>
                  <c:pt idx="148">
                    <c:v>oliviya</c:v>
                  </c:pt>
                  <c:pt idx="149">
                    <c:v>duraiswam</c:v>
                  </c:pt>
                  <c:pt idx="150">
                    <c:v>kamali</c:v>
                  </c:pt>
                  <c:pt idx="151">
                    <c:v>paul</c:v>
                  </c:pt>
                  <c:pt idx="152">
                    <c:v>Prakash</c:v>
                  </c:pt>
                  <c:pt idx="153">
                    <c:v>subha</c:v>
                  </c:pt>
                  <c:pt idx="154">
                    <c:v>nirmala</c:v>
                  </c:pt>
                  <c:pt idx="155">
                    <c:v>deva</c:v>
                  </c:pt>
                  <c:pt idx="156">
                    <c:v>dilip</c:v>
                  </c:pt>
                  <c:pt idx="157">
                    <c:v>darshana</c:v>
                  </c:pt>
                  <c:pt idx="158">
                    <c:v>anitha</c:v>
                  </c:pt>
                  <c:pt idx="159">
                    <c:v>devi</c:v>
                  </c:pt>
                  <c:pt idx="160">
                    <c:v>kaviya</c:v>
                  </c:pt>
                  <c:pt idx="161">
                    <c:v>subramani</c:v>
                  </c:pt>
                  <c:pt idx="162">
                    <c:v>kamala</c:v>
                  </c:pt>
                  <c:pt idx="163">
                    <c:v>thanusri</c:v>
                  </c:pt>
                  <c:pt idx="164">
                    <c:v>kalai</c:v>
                  </c:pt>
                  <c:pt idx="165">
                    <c:v>jayaram</c:v>
                  </c:pt>
                  <c:pt idx="166">
                    <c:v>sakthivel</c:v>
                  </c:pt>
                  <c:pt idx="167">
                    <c:v>vijay</c:v>
                  </c:pt>
                  <c:pt idx="168">
                    <c:v>uday</c:v>
                  </c:pt>
                  <c:pt idx="169">
                    <c:v>dharshan</c:v>
                  </c:pt>
                  <c:pt idx="170">
                    <c:v>karthika</c:v>
                  </c:pt>
                  <c:pt idx="171">
                    <c:v>harish</c:v>
                  </c:pt>
                  <c:pt idx="172">
                    <c:v>almas</c:v>
                  </c:pt>
                  <c:pt idx="173">
                    <c:v>sanjana</c:v>
                  </c:pt>
                  <c:pt idx="174">
                    <c:v>uday</c:v>
                  </c:pt>
                  <c:pt idx="175">
                    <c:v>priya</c:v>
                  </c:pt>
                  <c:pt idx="176">
                    <c:v>Venkatesa</c:v>
                  </c:pt>
                  <c:pt idx="177">
                    <c:v>arjith</c:v>
                  </c:pt>
                  <c:pt idx="178">
                    <c:v>kavin</c:v>
                  </c:pt>
                  <c:pt idx="179">
                    <c:v>ayisha</c:v>
                  </c:pt>
                  <c:pt idx="180">
                    <c:v>yashika</c:v>
                  </c:pt>
                  <c:pt idx="181">
                    <c:v>amul</c:v>
                  </c:pt>
                  <c:pt idx="182">
                    <c:v>thamarai</c:v>
                  </c:pt>
                  <c:pt idx="183">
                    <c:v>sunitha</c:v>
                  </c:pt>
                  <c:pt idx="184">
                    <c:v>maliga</c:v>
                  </c:pt>
                  <c:pt idx="185">
                    <c:v>kumar</c:v>
                  </c:pt>
                  <c:pt idx="186">
                    <c:v>jothi</c:v>
                  </c:pt>
                  <c:pt idx="187">
                    <c:v>dulquer</c:v>
                  </c:pt>
                </c:lvl>
                <c:lvl>
                  <c:pt idx="0">
                    <c:v>PR00095</c:v>
                  </c:pt>
                  <c:pt idx="1">
                    <c:v>PR00210</c:v>
                  </c:pt>
                  <c:pt idx="3">
                    <c:v>PR00576</c:v>
                  </c:pt>
                  <c:pt idx="4">
                    <c:v>PR00746</c:v>
                  </c:pt>
                  <c:pt idx="5">
                    <c:v>PR00882</c:v>
                  </c:pt>
                  <c:pt idx="6">
                    <c:v>PR00893</c:v>
                  </c:pt>
                  <c:pt idx="7">
                    <c:v>PR00916</c:v>
                  </c:pt>
                  <c:pt idx="8">
                    <c:v>PR01159</c:v>
                  </c:pt>
                  <c:pt idx="9">
                    <c:v>PR01211</c:v>
                  </c:pt>
                  <c:pt idx="10">
                    <c:v>PR01269</c:v>
                  </c:pt>
                  <c:pt idx="11">
                    <c:v>PR01346</c:v>
                  </c:pt>
                  <c:pt idx="12">
                    <c:v>PR01662</c:v>
                  </c:pt>
                  <c:pt idx="13">
                    <c:v>PR01951</c:v>
                  </c:pt>
                  <c:pt idx="14">
                    <c:v>PR01956</c:v>
                  </c:pt>
                  <c:pt idx="15">
                    <c:v>PR02010</c:v>
                  </c:pt>
                  <c:pt idx="16">
                    <c:v>PR02016</c:v>
                  </c:pt>
                  <c:pt idx="17">
                    <c:v>PR02113</c:v>
                  </c:pt>
                  <c:pt idx="18">
                    <c:v>PR02140</c:v>
                  </c:pt>
                  <c:pt idx="19">
                    <c:v>PR02208</c:v>
                  </c:pt>
                  <c:pt idx="20">
                    <c:v>PR02288</c:v>
                  </c:pt>
                  <c:pt idx="21">
                    <c:v>PR02321</c:v>
                  </c:pt>
                  <c:pt idx="22">
                    <c:v>PR02603</c:v>
                  </c:pt>
                  <c:pt idx="23">
                    <c:v>PR02782</c:v>
                  </c:pt>
                  <c:pt idx="24">
                    <c:v>PR02957</c:v>
                  </c:pt>
                  <c:pt idx="25">
                    <c:v>PR03034</c:v>
                  </c:pt>
                  <c:pt idx="26">
                    <c:v>PR03158</c:v>
                  </c:pt>
                  <c:pt idx="27">
                    <c:v>PR03271</c:v>
                  </c:pt>
                  <c:pt idx="28">
                    <c:v>PR03445</c:v>
                  </c:pt>
                  <c:pt idx="29">
                    <c:v>PR03804</c:v>
                  </c:pt>
                  <c:pt idx="30">
                    <c:v>PR03844</c:v>
                  </c:pt>
                  <c:pt idx="31">
                    <c:v>PR03886</c:v>
                  </c:pt>
                  <c:pt idx="32">
                    <c:v>PR03980</c:v>
                  </c:pt>
                  <c:pt idx="33">
                    <c:v>PR04380</c:v>
                  </c:pt>
                  <c:pt idx="34">
                    <c:v>PR04446</c:v>
                  </c:pt>
                  <c:pt idx="35">
                    <c:v>PR04473</c:v>
                  </c:pt>
                  <c:pt idx="36">
                    <c:v>PR78533</c:v>
                  </c:pt>
                  <c:pt idx="37">
                    <c:v>SQ00022</c:v>
                  </c:pt>
                  <c:pt idx="38">
                    <c:v>SQ00105</c:v>
                  </c:pt>
                  <c:pt idx="39">
                    <c:v>SQ00360</c:v>
                  </c:pt>
                  <c:pt idx="40">
                    <c:v>SQ00450</c:v>
                  </c:pt>
                  <c:pt idx="41">
                    <c:v>SQ00498</c:v>
                  </c:pt>
                  <c:pt idx="42">
                    <c:v>SQ00691</c:v>
                  </c:pt>
                  <c:pt idx="43">
                    <c:v>SQ00841</c:v>
                  </c:pt>
                  <c:pt idx="44">
                    <c:v>SQ00914</c:v>
                  </c:pt>
                  <c:pt idx="46">
                    <c:v>SQ00960</c:v>
                  </c:pt>
                  <c:pt idx="47">
                    <c:v>SQ01026</c:v>
                  </c:pt>
                  <c:pt idx="48">
                    <c:v>SQ01177</c:v>
                  </c:pt>
                  <c:pt idx="49">
                    <c:v>SQ01283</c:v>
                  </c:pt>
                  <c:pt idx="50">
                    <c:v>SQ01395</c:v>
                  </c:pt>
                  <c:pt idx="51">
                    <c:v>SQ01402</c:v>
                  </c:pt>
                  <c:pt idx="52">
                    <c:v>SQ01519</c:v>
                  </c:pt>
                  <c:pt idx="53">
                    <c:v>SQ01620</c:v>
                  </c:pt>
                  <c:pt idx="54">
                    <c:v>SQ01637</c:v>
                  </c:pt>
                  <c:pt idx="55">
                    <c:v>SQ01697</c:v>
                  </c:pt>
                  <c:pt idx="56">
                    <c:v>SQ01829</c:v>
                  </c:pt>
                  <c:pt idx="57">
                    <c:v>SQ01962</c:v>
                  </c:pt>
                  <c:pt idx="59">
                    <c:v>SQ01998</c:v>
                  </c:pt>
                  <c:pt idx="60">
                    <c:v>SQ02051</c:v>
                  </c:pt>
                  <c:pt idx="61">
                    <c:v>SQ02174</c:v>
                  </c:pt>
                  <c:pt idx="62">
                    <c:v>SQ02223</c:v>
                  </c:pt>
                  <c:pt idx="63">
                    <c:v>SQ02246</c:v>
                  </c:pt>
                  <c:pt idx="64">
                    <c:v>SQ02424</c:v>
                  </c:pt>
                  <c:pt idx="65">
                    <c:v>SQ02525</c:v>
                  </c:pt>
                  <c:pt idx="66">
                    <c:v>SQ02559</c:v>
                  </c:pt>
                  <c:pt idx="68">
                    <c:v>SQ02638</c:v>
                  </c:pt>
                  <c:pt idx="69">
                    <c:v>SQ02643</c:v>
                  </c:pt>
                  <c:pt idx="70">
                    <c:v>SQ02703</c:v>
                  </c:pt>
                  <c:pt idx="71">
                    <c:v>SQ03024</c:v>
                  </c:pt>
                  <c:pt idx="73">
                    <c:v>SQ03116</c:v>
                  </c:pt>
                  <c:pt idx="74">
                    <c:v>SQ03321</c:v>
                  </c:pt>
                  <c:pt idx="75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SQ04665</c:v>
                  </c:pt>
                  <c:pt idx="86">
                    <c:v>SQ04960</c:v>
                  </c:pt>
                  <c:pt idx="87">
                    <c:v>SQ08946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3">
                    <c:v>TN00227</c:v>
                  </c:pt>
                  <c:pt idx="94">
                    <c:v>TN00464</c:v>
                  </c:pt>
                  <c:pt idx="95">
                    <c:v>TN00579</c:v>
                  </c:pt>
                  <c:pt idx="96">
                    <c:v>TN00698</c:v>
                  </c:pt>
                  <c:pt idx="97">
                    <c:v>TN00727</c:v>
                  </c:pt>
                  <c:pt idx="98">
                    <c:v>TN00735</c:v>
                  </c:pt>
                  <c:pt idx="100">
                    <c:v>TN00890</c:v>
                  </c:pt>
                  <c:pt idx="101">
                    <c:v>TN01028</c:v>
                  </c:pt>
                  <c:pt idx="102">
                    <c:v>TN01210</c:v>
                  </c:pt>
                  <c:pt idx="103">
                    <c:v>TN01256</c:v>
                  </c:pt>
                  <c:pt idx="104">
                    <c:v>TN01281</c:v>
                  </c:pt>
                  <c:pt idx="105">
                    <c:v>TN01340</c:v>
                  </c:pt>
                  <c:pt idx="106">
                    <c:v>TN01389</c:v>
                  </c:pt>
                  <c:pt idx="107">
                    <c:v>TN01632</c:v>
                  </c:pt>
                  <c:pt idx="108">
                    <c:v>TN01876</c:v>
                  </c:pt>
                  <c:pt idx="110">
                    <c:v>TN01912</c:v>
                  </c:pt>
                  <c:pt idx="111">
                    <c:v>TN02496</c:v>
                  </c:pt>
                  <c:pt idx="112">
                    <c:v>TN02570</c:v>
                  </c:pt>
                  <c:pt idx="113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TN02798</c:v>
                  </c:pt>
                  <c:pt idx="118">
                    <c:v>TN02883</c:v>
                  </c:pt>
                  <c:pt idx="119">
                    <c:v>TN03032</c:v>
                  </c:pt>
                  <c:pt idx="120">
                    <c:v>TN03068</c:v>
                  </c:pt>
                  <c:pt idx="121">
                    <c:v>TN03097</c:v>
                  </c:pt>
                  <c:pt idx="122">
                    <c:v>TN03169</c:v>
                  </c:pt>
                  <c:pt idx="123">
                    <c:v>TN03210</c:v>
                  </c:pt>
                  <c:pt idx="124">
                    <c:v>TN03331</c:v>
                  </c:pt>
                  <c:pt idx="125">
                    <c:v>TN03416</c:v>
                  </c:pt>
                  <c:pt idx="126">
                    <c:v>TN03575</c:v>
                  </c:pt>
                  <c:pt idx="127">
                    <c:v>TN04058</c:v>
                  </c:pt>
                  <c:pt idx="129">
                    <c:v>TN04067</c:v>
                  </c:pt>
                  <c:pt idx="130">
                    <c:v>TN04101</c:v>
                  </c:pt>
                  <c:pt idx="131">
                    <c:v>TN04175</c:v>
                  </c:pt>
                  <c:pt idx="132">
                    <c:v>TN04246</c:v>
                  </c:pt>
                  <c:pt idx="133">
                    <c:v>TN04428</c:v>
                  </c:pt>
                  <c:pt idx="134">
                    <c:v>TN04660</c:v>
                  </c:pt>
                  <c:pt idx="135">
                    <c:v>TN04740</c:v>
                  </c:pt>
                  <c:pt idx="136">
                    <c:v>TN08765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VT00596</c:v>
                  </c:pt>
                  <c:pt idx="140">
                    <c:v>VT00687</c:v>
                  </c:pt>
                  <c:pt idx="141">
                    <c:v>VT01092</c:v>
                  </c:pt>
                  <c:pt idx="142">
                    <c:v>VT01101</c:v>
                  </c:pt>
                  <c:pt idx="143">
                    <c:v>VT01249</c:v>
                  </c:pt>
                  <c:pt idx="144">
                    <c:v>VT01323</c:v>
                  </c:pt>
                  <c:pt idx="145">
                    <c:v>VT01523</c:v>
                  </c:pt>
                  <c:pt idx="146">
                    <c:v>VT01610</c:v>
                  </c:pt>
                  <c:pt idx="148">
                    <c:v>VT01684</c:v>
                  </c:pt>
                  <c:pt idx="149">
                    <c:v>VT01703</c:v>
                  </c:pt>
                  <c:pt idx="150">
                    <c:v>VT01740</c:v>
                  </c:pt>
                  <c:pt idx="151">
                    <c:v>VT01893</c:v>
                  </c:pt>
                  <c:pt idx="153">
                    <c:v>VT02118</c:v>
                  </c:pt>
                  <c:pt idx="154">
                    <c:v>VT02260</c:v>
                  </c:pt>
                  <c:pt idx="155">
                    <c:v>VT02313</c:v>
                  </c:pt>
                  <c:pt idx="157">
                    <c:v>VT02319</c:v>
                  </c:pt>
                  <c:pt idx="158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9">
                    <c:v>VT04093</c:v>
                  </c:pt>
                  <c:pt idx="180">
                    <c:v>VT04137</c:v>
                  </c:pt>
                  <c:pt idx="181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4">
                    <c:v>VT04552</c:v>
                  </c:pt>
                  <c:pt idx="185">
                    <c:v>VT04627</c:v>
                  </c:pt>
                  <c:pt idx="186">
                    <c:v>VT04681</c:v>
                  </c:pt>
                  <c:pt idx="187">
                    <c:v>VT04984</c:v>
                  </c:pt>
                </c:lvl>
              </c:multiLvlStrCache>
            </c:multiLvlStrRef>
          </c:cat>
          <c:val>
            <c:numRef>
              <c:f>Sheet1!$C$4:$C$1303</c:f>
              <c:numCache>
                <c:formatCode>General</c:formatCode>
                <c:ptCount val="18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0.3</c:v>
                </c:pt>
                <c:pt idx="6">
                  <c:v>0.4</c:v>
                </c:pt>
                <c:pt idx="7">
                  <c:v>1</c:v>
                </c:pt>
                <c:pt idx="8">
                  <c:v>0.6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0.8</c:v>
                </c:pt>
                <c:pt idx="13">
                  <c:v>0.7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0.3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0.3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0.8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0.6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0.4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0.8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0.4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0.3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0.9</c:v>
                </c:pt>
                <c:pt idx="79">
                  <c:v>1</c:v>
                </c:pt>
                <c:pt idx="80">
                  <c:v>0.3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0.9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0.8</c:v>
                </c:pt>
                <c:pt idx="96">
                  <c:v>1</c:v>
                </c:pt>
                <c:pt idx="97">
                  <c:v>1</c:v>
                </c:pt>
                <c:pt idx="98">
                  <c:v>0.8</c:v>
                </c:pt>
                <c:pt idx="99">
                  <c:v>0.8</c:v>
                </c:pt>
                <c:pt idx="100">
                  <c:v>0.5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0.2</c:v>
                </c:pt>
                <c:pt idx="114">
                  <c:v>0.2</c:v>
                </c:pt>
                <c:pt idx="115">
                  <c:v>1</c:v>
                </c:pt>
                <c:pt idx="116">
                  <c:v>1</c:v>
                </c:pt>
                <c:pt idx="117">
                  <c:v>0.4</c:v>
                </c:pt>
                <c:pt idx="118">
                  <c:v>1</c:v>
                </c:pt>
                <c:pt idx="119">
                  <c:v>0.8</c:v>
                </c:pt>
                <c:pt idx="120">
                  <c:v>1</c:v>
                </c:pt>
                <c:pt idx="121">
                  <c:v>0.3</c:v>
                </c:pt>
                <c:pt idx="122">
                  <c:v>0.6</c:v>
                </c:pt>
                <c:pt idx="123">
                  <c:v>1</c:v>
                </c:pt>
                <c:pt idx="124">
                  <c:v>0.4</c:v>
                </c:pt>
                <c:pt idx="125">
                  <c:v>0.5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0.8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0.3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0.3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0.3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0.2</c:v>
                </c:pt>
                <c:pt idx="158">
                  <c:v>0.3</c:v>
                </c:pt>
                <c:pt idx="159">
                  <c:v>0.3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0.6</c:v>
                </c:pt>
                <c:pt idx="167">
                  <c:v>0.7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0.7</c:v>
                </c:pt>
                <c:pt idx="178">
                  <c:v>0.7</c:v>
                </c:pt>
                <c:pt idx="179">
                  <c:v>0.4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0.8</c:v>
                </c:pt>
                <c:pt idx="184">
                  <c:v>1</c:v>
                </c:pt>
                <c:pt idx="185">
                  <c:v>0.8</c:v>
                </c:pt>
                <c:pt idx="186">
                  <c:v>1</c:v>
                </c:pt>
                <c:pt idx="1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1-4751-B520-3571BE5D0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596975"/>
        <c:axId val="1860596495"/>
      </c:barChart>
      <c:catAx>
        <c:axId val="186059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96495"/>
        <c:crosses val="autoZero"/>
        <c:auto val="1"/>
        <c:lblAlgn val="ctr"/>
        <c:lblOffset val="100"/>
        <c:noMultiLvlLbl val="0"/>
      </c:catAx>
      <c:valAx>
        <c:axId val="186059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9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NO</a:t>
            </a:r>
            <a:r>
              <a:rPr lang="en-IN" sz="2400" spc="-1">
                <a:solidFill>
                  <a:srgbClr val="000000"/>
                </a:solidFill>
                <a:latin typeface="Calibri"/>
              </a:rPr>
              <a:t>:     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 SHANTHA LAKSHMI . J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BCOM BANK MANAGEMENT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Valliammal College for Women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A0051F-F11F-0884-841D-AAEDC4F6D6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459225"/>
              </p:ext>
            </p:extLst>
          </p:nvPr>
        </p:nvGraphicFramePr>
        <p:xfrm>
          <a:off x="2349910" y="2057400"/>
          <a:ext cx="63368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441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Hema malini</cp:lastModifiedBy>
  <cp:revision>44</cp:revision>
  <dcterms:created xsi:type="dcterms:W3CDTF">2024-03-29T15:07:22Z</dcterms:created>
  <dcterms:modified xsi:type="dcterms:W3CDTF">2024-08-30T04:53:28Z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