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1294702"/>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92986333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9148168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4952076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2804462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427456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031710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7084824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3512626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7784049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5812872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9161085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0052124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8645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8511236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29603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207315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12179719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8372027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11940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43147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055205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019468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444921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549600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025006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617849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401333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723895" y="3278653"/>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Shantha raj C</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a:t>
            </a:r>
            <a:r>
              <a:rPr lang="en-US" altLang="zh-CN" sz="2400" b="0" i="0" u="none" strike="noStrike" kern="0" cap="none" spc="0" baseline="0">
                <a:solidFill>
                  <a:srgbClr val="000000"/>
                </a:solidFill>
                <a:latin typeface="Calibri" pitchFamily="0" charset="0"/>
                <a:ea typeface="Calibri" pitchFamily="0" charset="0"/>
                <a:cs typeface="Calibri" pitchFamily="0" charset="0"/>
              </a:rPr>
              <a:t>asunm1611d22cm178</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 Patrician college of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2862096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0503164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1616123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5637785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4348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6026483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819120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41629952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3998659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99970914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4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8670572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510131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202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1948704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2209645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2024-09-23T09:43:02Z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