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81" d="100"/>
          <a:sy n="8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31923393"/>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42923312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4796073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2498602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7460668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869106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7243987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891055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46315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661083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8727766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6980646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5260042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56070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1118644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72661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9870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04071166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564084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83366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16908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736414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944316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779259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12198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297069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765932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8965090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723895" y="327865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Shantha raj C</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a:t>
            </a:r>
            <a:r>
              <a:rPr lang="en-US" altLang="zh-CN" sz="2400" b="0" i="0" u="none" strike="noStrike" kern="0" cap="none" spc="0" baseline="0">
                <a:solidFill>
                  <a:srgbClr val="000000"/>
                </a:solidFill>
                <a:latin typeface="Calibri" pitchFamily="0" charset="0"/>
                <a:ea typeface="Calibri" pitchFamily="0" charset="0"/>
                <a:cs typeface="Calibri" pitchFamily="0" charset="0"/>
              </a:rPr>
              <a:t>D22CM178</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Patrician college of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3607953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5794823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5072497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90303590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4348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8137377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36643275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7061391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8752498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4777329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8788562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5648308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202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3442355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718854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2024-09-12T15:51:29Z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