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Layouts/slideLayout5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ubTitle"/>
          </p:nvPr>
        </p:nvSpPr>
        <p:spPr>
          <a:xfrm>
            <a:off x="713160" y="539280"/>
            <a:ext cx="77173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ubTitle"/>
          </p:nvPr>
        </p:nvSpPr>
        <p:spPr>
          <a:xfrm>
            <a:off x="713160" y="539280"/>
            <a:ext cx="77173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subTitle"/>
          </p:nvPr>
        </p:nvSpPr>
        <p:spPr>
          <a:xfrm>
            <a:off x="713160" y="539280"/>
            <a:ext cx="77173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subTitle"/>
          </p:nvPr>
        </p:nvSpPr>
        <p:spPr>
          <a:xfrm>
            <a:off x="713160" y="539280"/>
            <a:ext cx="77173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713160" y="539280"/>
            <a:ext cx="77173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9;p2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1" name="Google Shape;10;p2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" name="Google Shape;11;p2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" name="Google Shape;12;p2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" name="Google Shape;13;p2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" name="Google Shape;14;p2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" name="Google Shape;15;p2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" name="Google Shape;16;p2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" name="Google Shape;17;p2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" name="Google Shape;18;p2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" name="Google Shape;19;p2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" name="Google Shape;20;p2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" name="Google Shape;21;p2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" name="Google Shape;22;p2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" name="Google Shape;23;p2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" name="Google Shape;24;p2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" name="Google Shape;25;p2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" name="Google Shape;26;p2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" name="Google Shape;27;p2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" name="Google Shape;28;p2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" name="Google Shape;29;p2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" name="Google Shape;30;p2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" name="Google Shape;31;p2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" name="Google Shape;32;p2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" name="Google Shape;33;p2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" name="Google Shape;34;p2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" name="Google Shape;35;p2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" name="Google Shape;36;p2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" name="Google Shape;37;p2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" name="Google Shape;38;p2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" name="Google Shape;39;p2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" name="Google Shape;40;p2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" name="Google Shape;41;p2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" name="Google Shape;42;p2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" name="Google Shape;43;p2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" name="Google Shape;44;p2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" name="Google Shape;45;p2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" name="Google Shape;46;p2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" name="Google Shape;47;p2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317600" y="1193760"/>
            <a:ext cx="6508440" cy="1724040"/>
          </a:xfrm>
          <a:prstGeom prst="rect">
            <a:avLst/>
          </a:prstGeom>
          <a:noFill/>
          <a:ln w="0">
            <a:noFill/>
          </a:ln>
          <a:effectLst>
            <a:outerShdw dist="0" dir="0" blurRad="142920" rotWithShape="0">
              <a:srgbClr val="8fffff">
                <a:alpha val="38000"/>
              </a:srgbClr>
            </a:outerShdw>
          </a:effectLst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fr-FR" sz="65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6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0" name="Google Shape;50;p2"/>
          <p:cNvGrpSpPr/>
          <p:nvPr/>
        </p:nvGrpSpPr>
        <p:grpSpPr>
          <a:xfrm>
            <a:off x="0" y="607320"/>
            <a:ext cx="1284120" cy="586440"/>
            <a:chOff x="0" y="607320"/>
            <a:chExt cx="1284120" cy="586440"/>
          </a:xfrm>
        </p:grpSpPr>
        <p:sp>
          <p:nvSpPr>
            <p:cNvPr id="41" name="Google Shape;51;p2"/>
            <p:cNvSpPr/>
            <p:nvPr/>
          </p:nvSpPr>
          <p:spPr>
            <a:xfrm rot="16200000">
              <a:off x="348840" y="258480"/>
              <a:ext cx="586440" cy="1284120"/>
            </a:xfrm>
            <a:prstGeom prst="flowChartOffpageConnector">
              <a:avLst/>
            </a:prstGeom>
            <a:gradFill rotWithShape="0">
              <a:gsLst>
                <a:gs pos="0">
                  <a:srgbClr val="1d2875"/>
                </a:gs>
                <a:gs pos="100000">
                  <a:srgbClr val="151b46"/>
                </a:gs>
              </a:gsLst>
              <a:lin ang="108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42" name="Google Shape;52;p2"/>
            <p:cNvGrpSpPr/>
            <p:nvPr/>
          </p:nvGrpSpPr>
          <p:grpSpPr>
            <a:xfrm>
              <a:off x="360" y="779760"/>
              <a:ext cx="882720" cy="241560"/>
              <a:chOff x="360" y="779760"/>
              <a:chExt cx="882720" cy="241560"/>
            </a:xfrm>
          </p:grpSpPr>
          <p:sp>
            <p:nvSpPr>
              <p:cNvPr id="43" name="Google Shape;53;p2"/>
              <p:cNvSpPr/>
              <p:nvPr/>
            </p:nvSpPr>
            <p:spPr>
              <a:xfrm rot="10800000">
                <a:off x="731160" y="779760"/>
                <a:ext cx="151920" cy="24156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241560"/>
                  <a:gd name="textAreaBottom" fmla="*/ 241920 h 241560"/>
                </a:gdLst>
                <a:ahLst/>
                <a:rect l="textAreaLeft" t="textAreaTop" r="textAreaRight" b="textAreaBottom"/>
                <a:pathLst>
                  <a:path w="15684" h="24945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" name="Google Shape;54;p2"/>
              <p:cNvSpPr/>
              <p:nvPr/>
            </p:nvSpPr>
            <p:spPr>
              <a:xfrm rot="10800000">
                <a:off x="585360" y="77976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rect l="textAreaLeft" t="textAreaTop" r="textAreaRight" b="textAreaBottom"/>
                <a:pathLst>
                  <a:path w="15561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" name="Google Shape;55;p2"/>
              <p:cNvSpPr/>
              <p:nvPr/>
            </p:nvSpPr>
            <p:spPr>
              <a:xfrm rot="10800000">
                <a:off x="439200" y="77976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" name="Google Shape;56;p2"/>
              <p:cNvSpPr/>
              <p:nvPr/>
            </p:nvSpPr>
            <p:spPr>
              <a:xfrm rot="10800000">
                <a:off x="293040" y="77976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7" name="Google Shape;57;p2"/>
              <p:cNvSpPr/>
              <p:nvPr/>
            </p:nvSpPr>
            <p:spPr>
              <a:xfrm rot="10800000">
                <a:off x="146880" y="77976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" name="Google Shape;58;p2"/>
              <p:cNvSpPr/>
              <p:nvPr/>
            </p:nvSpPr>
            <p:spPr>
              <a:xfrm rot="10800000">
                <a:off x="360" y="77976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49" name="Google Shape;59;p2"/>
          <p:cNvGrpSpPr/>
          <p:nvPr/>
        </p:nvGrpSpPr>
        <p:grpSpPr>
          <a:xfrm>
            <a:off x="-141480" y="2076840"/>
            <a:ext cx="552600" cy="98640"/>
            <a:chOff x="-141480" y="2076840"/>
            <a:chExt cx="552600" cy="98640"/>
          </a:xfrm>
        </p:grpSpPr>
        <p:sp>
          <p:nvSpPr>
            <p:cNvPr id="50" name="Google Shape;60;p2"/>
            <p:cNvSpPr/>
            <p:nvPr/>
          </p:nvSpPr>
          <p:spPr>
            <a:xfrm rot="5400000">
              <a:off x="312480" y="207684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rect l="textAreaLeft" t="textAreaTop" r="textAreaRight" b="textAreaBottom"/>
              <a:pathLst>
                <a:path fill="none" w="3174" h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49320" bIns="49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" name="Google Shape;61;p2"/>
            <p:cNvSpPr/>
            <p:nvPr/>
          </p:nvSpPr>
          <p:spPr>
            <a:xfrm rot="5400000">
              <a:off x="339120" y="210348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600" bIns="21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Google Shape;62;p2"/>
            <p:cNvSpPr/>
            <p:nvPr/>
          </p:nvSpPr>
          <p:spPr>
            <a:xfrm rot="5400000">
              <a:off x="-141480" y="20797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rect l="textAreaLeft" t="textAreaTop" r="textAreaRight" b="textAreaBottom"/>
              <a:pathLst>
                <a:path fill="none" w="2951" h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" name="Google Shape;63;p2"/>
            <p:cNvSpPr/>
            <p:nvPr/>
          </p:nvSpPr>
          <p:spPr>
            <a:xfrm rot="5400000">
              <a:off x="-117720" y="210384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600" bIns="21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" name="Google Shape;64;p2"/>
            <p:cNvSpPr/>
            <p:nvPr/>
          </p:nvSpPr>
          <p:spPr>
            <a:xfrm rot="5400000">
              <a:off x="134640" y="194112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rect l="textAreaLeft" t="textAreaTop" r="textAreaRight" b="textAreaBottom"/>
              <a:pathLst>
                <a:path fill="none" w="1" h="11504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5" name="Google Shape;65;p2"/>
          <p:cNvGrpSpPr/>
          <p:nvPr/>
        </p:nvGrpSpPr>
        <p:grpSpPr>
          <a:xfrm>
            <a:off x="-1414440" y="3058560"/>
            <a:ext cx="2297520" cy="347040"/>
            <a:chOff x="-1414440" y="3058560"/>
            <a:chExt cx="2297520" cy="347040"/>
          </a:xfrm>
        </p:grpSpPr>
        <p:sp>
          <p:nvSpPr>
            <p:cNvPr id="56" name="Google Shape;66;p2"/>
            <p:cNvSpPr/>
            <p:nvPr/>
          </p:nvSpPr>
          <p:spPr>
            <a:xfrm>
              <a:off x="-1414440" y="333792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2694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120" bIns="24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Google Shape;67;p2"/>
            <p:cNvSpPr/>
            <p:nvPr/>
          </p:nvSpPr>
          <p:spPr>
            <a:xfrm>
              <a:off x="-1111320" y="305856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2694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120" bIns="24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8" name="Google Shape;68;p2"/>
          <p:cNvGrpSpPr/>
          <p:nvPr/>
        </p:nvGrpSpPr>
        <p:grpSpPr>
          <a:xfrm>
            <a:off x="-799200" y="4138920"/>
            <a:ext cx="1822320" cy="196560"/>
            <a:chOff x="-799200" y="4138920"/>
            <a:chExt cx="1822320" cy="196560"/>
          </a:xfrm>
        </p:grpSpPr>
        <p:sp>
          <p:nvSpPr>
            <p:cNvPr id="59" name="Google Shape;69;p2"/>
            <p:cNvSpPr/>
            <p:nvPr/>
          </p:nvSpPr>
          <p:spPr>
            <a:xfrm flipH="1">
              <a:off x="-799200" y="4185360"/>
              <a:ext cx="1723680" cy="150120"/>
            </a:xfrm>
            <a:custGeom>
              <a:avLst/>
              <a:gdLst>
                <a:gd name="textAreaLeft" fmla="*/ 360 w 1723680"/>
                <a:gd name="textAreaRight" fmla="*/ 1724400 w 172368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fill="none" w="55332" h="4834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75240" bIns="75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" name="Google Shape;70;p2"/>
            <p:cNvSpPr/>
            <p:nvPr/>
          </p:nvSpPr>
          <p:spPr>
            <a:xfrm flipH="1">
              <a:off x="931680" y="4138920"/>
              <a:ext cx="91440" cy="91440"/>
            </a:xfrm>
            <a:custGeom>
              <a:avLst/>
              <a:gdLst>
                <a:gd name="textAreaLeft" fmla="*/ 360 w 91440"/>
                <a:gd name="textAreaRight" fmla="*/ 92160 w 91440"/>
                <a:gd name="textAreaTop" fmla="*/ 0 h 91440"/>
                <a:gd name="textAreaBottom" fmla="*/ 91800 h 91440"/>
              </a:gdLst>
              <a:ahLst/>
              <a:rect l="textAreaLeft" t="textAreaTop" r="textAreaRight" b="textAreaBottom"/>
              <a:pathLst>
                <a:path fill="none" w="2951" h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" name="Google Shape;71;p2"/>
            <p:cNvSpPr/>
            <p:nvPr/>
          </p:nvSpPr>
          <p:spPr>
            <a:xfrm flipH="1">
              <a:off x="955080" y="4163760"/>
              <a:ext cx="42840" cy="42120"/>
            </a:xfrm>
            <a:custGeom>
              <a:avLst/>
              <a:gdLst>
                <a:gd name="textAreaLeft" fmla="*/ -360 w 42840"/>
                <a:gd name="textAreaRight" fmla="*/ 42840 w 42840"/>
                <a:gd name="textAreaTop" fmla="*/ 0 h 42120"/>
                <a:gd name="textAreaBottom" fmla="*/ 42480 h 42120"/>
              </a:gdLst>
              <a:ah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240" bIns="21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2" name="Google Shape;72;p2"/>
          <p:cNvSpPr/>
          <p:nvPr/>
        </p:nvSpPr>
        <p:spPr>
          <a:xfrm rot="10800000">
            <a:off x="8028000" y="247932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1349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4120" bIns="24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Google Shape;73;p2"/>
          <p:cNvSpPr/>
          <p:nvPr/>
        </p:nvSpPr>
        <p:spPr>
          <a:xfrm rot="10800000">
            <a:off x="8557560" y="385956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Google Shape;74;p2"/>
          <p:cNvSpPr/>
          <p:nvPr/>
        </p:nvSpPr>
        <p:spPr>
          <a:xfrm rot="5400000">
            <a:off x="8206560" y="-3488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5" name="Google Shape;75;p2"/>
          <p:cNvGrpSpPr/>
          <p:nvPr/>
        </p:nvGrpSpPr>
        <p:grpSpPr>
          <a:xfrm>
            <a:off x="7812720" y="997920"/>
            <a:ext cx="1520640" cy="301680"/>
            <a:chOff x="7812720" y="997920"/>
            <a:chExt cx="1520640" cy="301680"/>
          </a:xfrm>
        </p:grpSpPr>
        <p:sp>
          <p:nvSpPr>
            <p:cNvPr id="66" name="Google Shape;76;p2"/>
            <p:cNvSpPr/>
            <p:nvPr/>
          </p:nvSpPr>
          <p:spPr>
            <a:xfrm>
              <a:off x="7906320" y="104436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rect l="textAreaLeft" t="textAreaTop" r="textAreaRight" b="textAreaBottom"/>
              <a:pathLst>
                <a:path fill="none" w="42863" h="6719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" name="Google Shape;77;p2"/>
            <p:cNvSpPr/>
            <p:nvPr/>
          </p:nvSpPr>
          <p:spPr>
            <a:xfrm>
              <a:off x="9241920" y="120816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rect l="textAreaLeft" t="textAreaTop" r="textAreaRight" b="textAreaBottom"/>
              <a:pathLst>
                <a:path fill="none" w="2951" h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" name="Google Shape;78;p2"/>
            <p:cNvSpPr/>
            <p:nvPr/>
          </p:nvSpPr>
          <p:spPr>
            <a:xfrm>
              <a:off x="9265680" y="123264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240" bIns="21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" name="Google Shape;79;p2"/>
            <p:cNvSpPr/>
            <p:nvPr/>
          </p:nvSpPr>
          <p:spPr>
            <a:xfrm>
              <a:off x="7812720" y="99792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rect l="textAreaLeft" t="textAreaTop" r="textAreaRight" b="textAreaBottom"/>
              <a:pathLst>
                <a:path fill="none" w="2951" h="2976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46440" bIns="46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" name="Google Shape;80;p2"/>
            <p:cNvSpPr/>
            <p:nvPr/>
          </p:nvSpPr>
          <p:spPr>
            <a:xfrm>
              <a:off x="7836840" y="10227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600" bIns="21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1" name="Google Shape;81;p2"/>
          <p:cNvGrpSpPr/>
          <p:nvPr/>
        </p:nvGrpSpPr>
        <p:grpSpPr>
          <a:xfrm>
            <a:off x="8496000" y="1713600"/>
            <a:ext cx="882720" cy="241560"/>
            <a:chOff x="8496000" y="1713600"/>
            <a:chExt cx="882720" cy="241560"/>
          </a:xfrm>
        </p:grpSpPr>
        <p:sp>
          <p:nvSpPr>
            <p:cNvPr id="72" name="Google Shape;82;p2"/>
            <p:cNvSpPr/>
            <p:nvPr/>
          </p:nvSpPr>
          <p:spPr>
            <a:xfrm>
              <a:off x="8496000" y="171360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" name="Google Shape;83;p2"/>
            <p:cNvSpPr/>
            <p:nvPr/>
          </p:nvSpPr>
          <p:spPr>
            <a:xfrm>
              <a:off x="8643240" y="171360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" name="Google Shape;84;p2"/>
            <p:cNvSpPr/>
            <p:nvPr/>
          </p:nvSpPr>
          <p:spPr>
            <a:xfrm>
              <a:off x="8789760" y="171360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5" name="Google Shape;85;p2"/>
            <p:cNvSpPr/>
            <p:nvPr/>
          </p:nvSpPr>
          <p:spPr>
            <a:xfrm>
              <a:off x="8935920" y="171360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" name="Google Shape;86;p2"/>
            <p:cNvSpPr/>
            <p:nvPr/>
          </p:nvSpPr>
          <p:spPr>
            <a:xfrm>
              <a:off x="9082080" y="171360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7" name="Google Shape;87;p2"/>
            <p:cNvSpPr/>
            <p:nvPr/>
          </p:nvSpPr>
          <p:spPr>
            <a:xfrm>
              <a:off x="9228240" y="171360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8" name="Google Shape;88;p2"/>
          <p:cNvGrpSpPr/>
          <p:nvPr/>
        </p:nvGrpSpPr>
        <p:grpSpPr>
          <a:xfrm>
            <a:off x="8267400" y="3231000"/>
            <a:ext cx="1105560" cy="133560"/>
            <a:chOff x="8267400" y="3231000"/>
            <a:chExt cx="1105560" cy="133560"/>
          </a:xfrm>
        </p:grpSpPr>
        <p:grpSp>
          <p:nvGrpSpPr>
            <p:cNvPr id="79" name="Google Shape;89;p2"/>
            <p:cNvGrpSpPr/>
            <p:nvPr/>
          </p:nvGrpSpPr>
          <p:grpSpPr>
            <a:xfrm>
              <a:off x="8267400" y="3313800"/>
              <a:ext cx="883080" cy="50760"/>
              <a:chOff x="8267400" y="3313800"/>
              <a:chExt cx="883080" cy="50760"/>
            </a:xfrm>
          </p:grpSpPr>
          <p:sp>
            <p:nvSpPr>
              <p:cNvPr id="80" name="Google Shape;90;p2"/>
              <p:cNvSpPr/>
              <p:nvPr/>
            </p:nvSpPr>
            <p:spPr>
              <a:xfrm>
                <a:off x="826740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1" name="Google Shape;91;p2"/>
              <p:cNvSpPr/>
              <p:nvPr/>
            </p:nvSpPr>
            <p:spPr>
              <a:xfrm>
                <a:off x="835992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2" name="Google Shape;92;p2"/>
              <p:cNvSpPr/>
              <p:nvPr/>
            </p:nvSpPr>
            <p:spPr>
              <a:xfrm>
                <a:off x="845244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3" name="Google Shape;93;p2"/>
              <p:cNvSpPr/>
              <p:nvPr/>
            </p:nvSpPr>
            <p:spPr>
              <a:xfrm>
                <a:off x="854496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4" name="Google Shape;94;p2"/>
              <p:cNvSpPr/>
              <p:nvPr/>
            </p:nvSpPr>
            <p:spPr>
              <a:xfrm>
                <a:off x="863712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5" name="Google Shape;95;p2"/>
              <p:cNvSpPr/>
              <p:nvPr/>
            </p:nvSpPr>
            <p:spPr>
              <a:xfrm>
                <a:off x="872964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6" name="Google Shape;96;p2"/>
              <p:cNvSpPr/>
              <p:nvPr/>
            </p:nvSpPr>
            <p:spPr>
              <a:xfrm>
                <a:off x="882216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7" name="Google Shape;97;p2"/>
              <p:cNvSpPr/>
              <p:nvPr/>
            </p:nvSpPr>
            <p:spPr>
              <a:xfrm>
                <a:off x="891468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8" name="Google Shape;98;p2"/>
              <p:cNvSpPr/>
              <p:nvPr/>
            </p:nvSpPr>
            <p:spPr>
              <a:xfrm>
                <a:off x="900720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9" name="Google Shape;99;p2"/>
              <p:cNvSpPr/>
              <p:nvPr/>
            </p:nvSpPr>
            <p:spPr>
              <a:xfrm>
                <a:off x="909972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90" name="Google Shape;100;p2"/>
            <p:cNvGrpSpPr/>
            <p:nvPr/>
          </p:nvGrpSpPr>
          <p:grpSpPr>
            <a:xfrm>
              <a:off x="8490240" y="3231000"/>
              <a:ext cx="882720" cy="50760"/>
              <a:chOff x="8490240" y="3231000"/>
              <a:chExt cx="882720" cy="50760"/>
            </a:xfrm>
          </p:grpSpPr>
          <p:sp>
            <p:nvSpPr>
              <p:cNvPr id="91" name="Google Shape;101;p2"/>
              <p:cNvSpPr/>
              <p:nvPr/>
            </p:nvSpPr>
            <p:spPr>
              <a:xfrm>
                <a:off x="849024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2" name="Google Shape;102;p2"/>
              <p:cNvSpPr/>
              <p:nvPr/>
            </p:nvSpPr>
            <p:spPr>
              <a:xfrm>
                <a:off x="858240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3" name="Google Shape;103;p2"/>
              <p:cNvSpPr/>
              <p:nvPr/>
            </p:nvSpPr>
            <p:spPr>
              <a:xfrm>
                <a:off x="867492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4" name="Google Shape;104;p2"/>
              <p:cNvSpPr/>
              <p:nvPr/>
            </p:nvSpPr>
            <p:spPr>
              <a:xfrm>
                <a:off x="876744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5" name="Google Shape;105;p2"/>
              <p:cNvSpPr/>
              <p:nvPr/>
            </p:nvSpPr>
            <p:spPr>
              <a:xfrm>
                <a:off x="885996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6" name="Google Shape;106;p2"/>
              <p:cNvSpPr/>
              <p:nvPr/>
            </p:nvSpPr>
            <p:spPr>
              <a:xfrm>
                <a:off x="895248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7" name="Google Shape;107;p2"/>
              <p:cNvSpPr/>
              <p:nvPr/>
            </p:nvSpPr>
            <p:spPr>
              <a:xfrm>
                <a:off x="904500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8" name="Google Shape;108;p2"/>
              <p:cNvSpPr/>
              <p:nvPr/>
            </p:nvSpPr>
            <p:spPr>
              <a:xfrm>
                <a:off x="913752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9" name="Google Shape;109;p2"/>
              <p:cNvSpPr/>
              <p:nvPr/>
            </p:nvSpPr>
            <p:spPr>
              <a:xfrm>
                <a:off x="922968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0" name="Google Shape;110;p2"/>
              <p:cNvSpPr/>
              <p:nvPr/>
            </p:nvSpPr>
            <p:spPr>
              <a:xfrm>
                <a:off x="932220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101" name="Google Shape;111;p2"/>
          <p:cNvGrpSpPr/>
          <p:nvPr/>
        </p:nvGrpSpPr>
        <p:grpSpPr>
          <a:xfrm>
            <a:off x="7911360" y="4536000"/>
            <a:ext cx="1520280" cy="301680"/>
            <a:chOff x="7911360" y="4536000"/>
            <a:chExt cx="1520280" cy="301680"/>
          </a:xfrm>
        </p:grpSpPr>
        <p:sp>
          <p:nvSpPr>
            <p:cNvPr id="102" name="Google Shape;112;p2"/>
            <p:cNvSpPr/>
            <p:nvPr/>
          </p:nvSpPr>
          <p:spPr>
            <a:xfrm rot="5400000">
              <a:off x="8567640" y="4019400"/>
              <a:ext cx="209160" cy="1335240"/>
            </a:xfrm>
            <a:custGeom>
              <a:avLst/>
              <a:gdLst>
                <a:gd name="textAreaLeft" fmla="*/ 0 w 209160"/>
                <a:gd name="textAreaRight" fmla="*/ 209520 w 209160"/>
                <a:gd name="textAreaTop" fmla="*/ 0 h 1335240"/>
                <a:gd name="textAreaBottom" fmla="*/ 1335600 h 1335240"/>
              </a:gdLst>
              <a:ahLst/>
              <a:rect l="textAreaLeft" t="textAreaTop" r="textAreaRight" b="textAreaBottom"/>
              <a:pathLst>
                <a:path fill="none" w="6719" h="42862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3" name="Google Shape;113;p2"/>
            <p:cNvSpPr/>
            <p:nvPr/>
          </p:nvSpPr>
          <p:spPr>
            <a:xfrm rot="5400000">
              <a:off x="9340200" y="47462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rect l="textAreaLeft" t="textAreaTop" r="textAreaRight" b="textAreaBottom"/>
              <a:pathLst>
                <a:path fill="none" w="2951" h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4" name="Google Shape;114;p2"/>
            <p:cNvSpPr/>
            <p:nvPr/>
          </p:nvSpPr>
          <p:spPr>
            <a:xfrm rot="5400000">
              <a:off x="9365040" y="47703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1389" h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600" bIns="21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5" name="Google Shape;115;p2"/>
            <p:cNvSpPr/>
            <p:nvPr/>
          </p:nvSpPr>
          <p:spPr>
            <a:xfrm rot="5400000">
              <a:off x="7911360" y="45360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rect l="textAreaLeft" t="textAreaTop" r="textAreaRight" b="textAreaBottom"/>
              <a:pathLst>
                <a:path fill="none" w="2951" h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6" name="Google Shape;116;p2"/>
            <p:cNvSpPr/>
            <p:nvPr/>
          </p:nvSpPr>
          <p:spPr>
            <a:xfrm rot="5400000">
              <a:off x="7935480" y="456120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240" bIns="21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07" name="Google Shape;117;p2"/>
          <p:cNvGrpSpPr/>
          <p:nvPr/>
        </p:nvGrpSpPr>
        <p:grpSpPr>
          <a:xfrm>
            <a:off x="1710360" y="-108000"/>
            <a:ext cx="1520640" cy="301680"/>
            <a:chOff x="1710360" y="-108000"/>
            <a:chExt cx="1520640" cy="301680"/>
          </a:xfrm>
        </p:grpSpPr>
        <p:sp>
          <p:nvSpPr>
            <p:cNvPr id="108" name="Google Shape;118;p2"/>
            <p:cNvSpPr/>
            <p:nvPr/>
          </p:nvSpPr>
          <p:spPr>
            <a:xfrm>
              <a:off x="1803960" y="-6156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rect l="textAreaLeft" t="textAreaTop" r="textAreaRight" b="textAreaBottom"/>
              <a:pathLst>
                <a:path fill="none" w="42863" h="6719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9" name="Google Shape;119;p2"/>
            <p:cNvSpPr/>
            <p:nvPr/>
          </p:nvSpPr>
          <p:spPr>
            <a:xfrm>
              <a:off x="3139560" y="1022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rect l="textAreaLeft" t="textAreaTop" r="textAreaRight" b="textAreaBottom"/>
              <a:pathLst>
                <a:path fill="none" w="2951" h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0" name="Google Shape;120;p2"/>
            <p:cNvSpPr/>
            <p:nvPr/>
          </p:nvSpPr>
          <p:spPr>
            <a:xfrm>
              <a:off x="3163320" y="12672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240" bIns="21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1" name="Google Shape;121;p2"/>
            <p:cNvSpPr/>
            <p:nvPr/>
          </p:nvSpPr>
          <p:spPr>
            <a:xfrm>
              <a:off x="1710360" y="-10800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rect l="textAreaLeft" t="textAreaTop" r="textAreaRight" b="textAreaBottom"/>
              <a:pathLst>
                <a:path fill="none" w="2951" h="2976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46440" bIns="46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2" name="Google Shape;122;p2"/>
            <p:cNvSpPr/>
            <p:nvPr/>
          </p:nvSpPr>
          <p:spPr>
            <a:xfrm>
              <a:off x="1734120" y="-831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600" bIns="21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3" name="Google Shape;123;p2"/>
          <p:cNvGrpSpPr/>
          <p:nvPr/>
        </p:nvGrpSpPr>
        <p:grpSpPr>
          <a:xfrm>
            <a:off x="6421320" y="-1455120"/>
            <a:ext cx="347040" cy="2297160"/>
            <a:chOff x="6421320" y="-1455120"/>
            <a:chExt cx="347040" cy="2297160"/>
          </a:xfrm>
        </p:grpSpPr>
        <p:sp>
          <p:nvSpPr>
            <p:cNvPr id="114" name="Google Shape;124;p2"/>
            <p:cNvSpPr/>
            <p:nvPr/>
          </p:nvSpPr>
          <p:spPr>
            <a:xfrm rot="5400000">
              <a:off x="5457960" y="-49176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8094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120" bIns="24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5" name="Google Shape;125;p2"/>
            <p:cNvSpPr/>
            <p:nvPr/>
          </p:nvSpPr>
          <p:spPr>
            <a:xfrm rot="5400000">
              <a:off x="5737320" y="-18900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8094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120" bIns="24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6" name="Google Shape;126;p2"/>
          <p:cNvSpPr/>
          <p:nvPr/>
        </p:nvSpPr>
        <p:spPr>
          <a:xfrm rot="10800000">
            <a:off x="1024200" y="43898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931;p13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155" name="Google Shape;932;p13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6" name="Google Shape;933;p13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7" name="Google Shape;934;p13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8" name="Google Shape;935;p13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9" name="Google Shape;936;p13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0" name="Google Shape;937;p13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1" name="Google Shape;938;p13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2" name="Google Shape;939;p13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3" name="Google Shape;940;p13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4" name="Google Shape;941;p13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5" name="Google Shape;942;p13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6" name="Google Shape;943;p13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7" name="Google Shape;944;p13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8" name="Google Shape;945;p13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9" name="Google Shape;946;p13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0" name="Google Shape;947;p13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1" name="Google Shape;948;p13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2" name="Google Shape;949;p13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3" name="Google Shape;950;p13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4" name="Google Shape;951;p13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5" name="Google Shape;952;p13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6" name="Google Shape;953;p13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7" name="Google Shape;954;p13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8" name="Google Shape;955;p13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9" name="Google Shape;956;p13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0" name="Google Shape;957;p13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1" name="Google Shape;958;p13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2" name="Google Shape;959;p13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3" name="Google Shape;960;p13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4" name="Google Shape;961;p13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5" name="Google Shape;962;p13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6" name="Google Shape;963;p13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7" name="Google Shape;964;p13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8" name="Google Shape;965;p13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9" name="Google Shape;966;p13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0" name="Google Shape;967;p13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1" name="Google Shape;968;p13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2" name="Google Shape;969;p13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title"/>
          </p:nvPr>
        </p:nvSpPr>
        <p:spPr>
          <a:xfrm>
            <a:off x="776520" y="1982520"/>
            <a:ext cx="2233080" cy="27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title"/>
          </p:nvPr>
        </p:nvSpPr>
        <p:spPr>
          <a:xfrm>
            <a:off x="776520" y="1345320"/>
            <a:ext cx="2233080" cy="484560"/>
          </a:xfrm>
          <a:prstGeom prst="rect">
            <a:avLst/>
          </a:prstGeom>
          <a:noFill/>
          <a:ln w="0">
            <a:noFill/>
          </a:ln>
          <a:effectLst>
            <a:outerShdw dist="0" dir="0" blurRad="142920" rotWithShape="0">
              <a:srgbClr val="8fffff">
                <a:alpha val="40000"/>
              </a:srgbClr>
            </a:outerShdw>
          </a:effectLst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fr-FR" sz="3500" spc="-1" strike="noStrike">
                <a:solidFill>
                  <a:schemeClr val="accent2"/>
                </a:solidFill>
                <a:latin typeface="Exo"/>
                <a:ea typeface="Exo"/>
              </a:rPr>
              <a:t>xx%</a:t>
            </a:r>
            <a:endParaRPr b="0" lang="fr-FR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title"/>
          </p:nvPr>
        </p:nvSpPr>
        <p:spPr>
          <a:xfrm>
            <a:off x="3471120" y="1982520"/>
            <a:ext cx="2201400" cy="27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title"/>
          </p:nvPr>
        </p:nvSpPr>
        <p:spPr>
          <a:xfrm>
            <a:off x="3471120" y="1345320"/>
            <a:ext cx="2201400" cy="484560"/>
          </a:xfrm>
          <a:prstGeom prst="rect">
            <a:avLst/>
          </a:prstGeom>
          <a:noFill/>
          <a:ln w="0">
            <a:noFill/>
          </a:ln>
          <a:effectLst>
            <a:outerShdw dist="0" dir="0" blurRad="142920" rotWithShape="0">
              <a:srgbClr val="8fffff">
                <a:alpha val="40000"/>
              </a:srgbClr>
            </a:outerShdw>
          </a:effectLst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fr-FR" sz="3500" spc="-1" strike="noStrike">
                <a:solidFill>
                  <a:schemeClr val="accent2"/>
                </a:solidFill>
                <a:latin typeface="Exo"/>
                <a:ea typeface="Exo"/>
              </a:rPr>
              <a:t>xx%</a:t>
            </a:r>
            <a:endParaRPr b="0" lang="fr-FR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title"/>
          </p:nvPr>
        </p:nvSpPr>
        <p:spPr>
          <a:xfrm>
            <a:off x="6149880" y="1982520"/>
            <a:ext cx="2201400" cy="27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 type="title"/>
          </p:nvPr>
        </p:nvSpPr>
        <p:spPr>
          <a:xfrm>
            <a:off x="6149880" y="1345320"/>
            <a:ext cx="2201400" cy="484560"/>
          </a:xfrm>
          <a:prstGeom prst="rect">
            <a:avLst/>
          </a:prstGeom>
          <a:noFill/>
          <a:ln w="0">
            <a:noFill/>
          </a:ln>
          <a:effectLst>
            <a:outerShdw dist="0" dir="0" blurRad="142920" rotWithShape="0">
              <a:srgbClr val="8fffff">
                <a:alpha val="40000"/>
              </a:srgbClr>
            </a:outerShdw>
          </a:effectLst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fr-FR" sz="3500" spc="-1" strike="noStrike">
                <a:solidFill>
                  <a:schemeClr val="accent2"/>
                </a:solidFill>
                <a:latin typeface="Exo"/>
                <a:ea typeface="Exo"/>
              </a:rPr>
              <a:t>xx%</a:t>
            </a:r>
            <a:endParaRPr b="0" lang="fr-FR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8"/>
          <p:cNvSpPr>
            <a:spLocks noGrp="1"/>
          </p:cNvSpPr>
          <p:nvPr>
            <p:ph type="title"/>
          </p:nvPr>
        </p:nvSpPr>
        <p:spPr>
          <a:xfrm>
            <a:off x="776520" y="3618000"/>
            <a:ext cx="2233080" cy="27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9"/>
          <p:cNvSpPr>
            <a:spLocks noGrp="1"/>
          </p:cNvSpPr>
          <p:nvPr>
            <p:ph type="title"/>
          </p:nvPr>
        </p:nvSpPr>
        <p:spPr>
          <a:xfrm>
            <a:off x="776520" y="2980800"/>
            <a:ext cx="2233080" cy="484560"/>
          </a:xfrm>
          <a:prstGeom prst="rect">
            <a:avLst/>
          </a:prstGeom>
          <a:noFill/>
          <a:ln w="0">
            <a:noFill/>
          </a:ln>
          <a:effectLst>
            <a:outerShdw dist="0" dir="0" blurRad="142920" rotWithShape="0">
              <a:srgbClr val="8fffff">
                <a:alpha val="40000"/>
              </a:srgbClr>
            </a:outerShdw>
          </a:effectLst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fr-FR" sz="3500" spc="-1" strike="noStrike">
                <a:solidFill>
                  <a:schemeClr val="accent2"/>
                </a:solidFill>
                <a:latin typeface="Exo"/>
                <a:ea typeface="Exo"/>
              </a:rPr>
              <a:t>xx%</a:t>
            </a:r>
            <a:endParaRPr b="0" lang="fr-FR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10"/>
          <p:cNvSpPr>
            <a:spLocks noGrp="1"/>
          </p:cNvSpPr>
          <p:nvPr>
            <p:ph type="title"/>
          </p:nvPr>
        </p:nvSpPr>
        <p:spPr>
          <a:xfrm>
            <a:off x="3471120" y="3618000"/>
            <a:ext cx="2201400" cy="27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11"/>
          <p:cNvSpPr>
            <a:spLocks noGrp="1"/>
          </p:cNvSpPr>
          <p:nvPr>
            <p:ph type="title"/>
          </p:nvPr>
        </p:nvSpPr>
        <p:spPr>
          <a:xfrm>
            <a:off x="3471120" y="2980800"/>
            <a:ext cx="2201400" cy="484560"/>
          </a:xfrm>
          <a:prstGeom prst="rect">
            <a:avLst/>
          </a:prstGeom>
          <a:noFill/>
          <a:ln w="0">
            <a:noFill/>
          </a:ln>
          <a:effectLst>
            <a:outerShdw dist="0" dir="0" blurRad="142920" rotWithShape="0">
              <a:srgbClr val="8fffff">
                <a:alpha val="40000"/>
              </a:srgbClr>
            </a:outerShdw>
          </a:effectLst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fr-FR" sz="3500" spc="-1" strike="noStrike">
                <a:solidFill>
                  <a:schemeClr val="accent2"/>
                </a:solidFill>
                <a:latin typeface="Exo"/>
                <a:ea typeface="Exo"/>
              </a:rPr>
              <a:t>xx%</a:t>
            </a:r>
            <a:endParaRPr b="0" lang="fr-FR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12"/>
          <p:cNvSpPr>
            <a:spLocks noGrp="1"/>
          </p:cNvSpPr>
          <p:nvPr>
            <p:ph type="title"/>
          </p:nvPr>
        </p:nvSpPr>
        <p:spPr>
          <a:xfrm>
            <a:off x="6149880" y="3618000"/>
            <a:ext cx="2201400" cy="27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13"/>
          <p:cNvSpPr>
            <a:spLocks noGrp="1"/>
          </p:cNvSpPr>
          <p:nvPr>
            <p:ph type="title"/>
          </p:nvPr>
        </p:nvSpPr>
        <p:spPr>
          <a:xfrm>
            <a:off x="6149880" y="2980800"/>
            <a:ext cx="2201400" cy="484560"/>
          </a:xfrm>
          <a:prstGeom prst="rect">
            <a:avLst/>
          </a:prstGeom>
          <a:noFill/>
          <a:ln w="0">
            <a:noFill/>
          </a:ln>
          <a:effectLst>
            <a:outerShdw dist="0" dir="0" blurRad="142920" rotWithShape="0">
              <a:srgbClr val="8fffff">
                <a:alpha val="40000"/>
              </a:srgbClr>
            </a:outerShdw>
          </a:effectLst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fr-FR" sz="3500" spc="-1" strike="noStrike">
                <a:solidFill>
                  <a:schemeClr val="accent2"/>
                </a:solidFill>
                <a:latin typeface="Exo"/>
                <a:ea typeface="Exo"/>
              </a:rPr>
              <a:t>xx%</a:t>
            </a:r>
            <a:endParaRPr b="0" lang="fr-FR" sz="3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6" name="Google Shape;989;p13"/>
          <p:cNvGrpSpPr/>
          <p:nvPr/>
        </p:nvGrpSpPr>
        <p:grpSpPr>
          <a:xfrm>
            <a:off x="8154720" y="4796280"/>
            <a:ext cx="552600" cy="98640"/>
            <a:chOff x="8154720" y="4796280"/>
            <a:chExt cx="552600" cy="98640"/>
          </a:xfrm>
        </p:grpSpPr>
        <p:sp>
          <p:nvSpPr>
            <p:cNvPr id="207" name="Google Shape;990;p13"/>
            <p:cNvSpPr/>
            <p:nvPr/>
          </p:nvSpPr>
          <p:spPr>
            <a:xfrm rot="5400000">
              <a:off x="8608680" y="479628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rect l="textAreaLeft" t="textAreaTop" r="textAreaRight" b="textAreaBottom"/>
              <a:pathLst>
                <a:path fill="none" w="3174" h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49320" bIns="49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8" name="Google Shape;991;p13"/>
            <p:cNvSpPr/>
            <p:nvPr/>
          </p:nvSpPr>
          <p:spPr>
            <a:xfrm rot="5400000">
              <a:off x="8635320" y="482328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600" bIns="21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9" name="Google Shape;992;p13"/>
            <p:cNvSpPr/>
            <p:nvPr/>
          </p:nvSpPr>
          <p:spPr>
            <a:xfrm rot="5400000">
              <a:off x="8154720" y="47995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rect l="textAreaLeft" t="textAreaTop" r="textAreaRight" b="textAreaBottom"/>
              <a:pathLst>
                <a:path fill="none" w="2951" h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0" name="Google Shape;993;p13"/>
            <p:cNvSpPr/>
            <p:nvPr/>
          </p:nvSpPr>
          <p:spPr>
            <a:xfrm rot="5400000">
              <a:off x="8178840" y="482328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600" bIns="21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1" name="Google Shape;994;p13"/>
            <p:cNvSpPr/>
            <p:nvPr/>
          </p:nvSpPr>
          <p:spPr>
            <a:xfrm rot="5400000">
              <a:off x="8430840" y="466056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rect l="textAreaLeft" t="textAreaTop" r="textAreaRight" b="textAreaBottom"/>
              <a:pathLst>
                <a:path fill="none" w="1" h="11504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2" name="Google Shape;995;p13"/>
          <p:cNvSpPr/>
          <p:nvPr/>
        </p:nvSpPr>
        <p:spPr>
          <a:xfrm>
            <a:off x="0" y="216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6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3" name="Google Shape;996;p13"/>
          <p:cNvGrpSpPr/>
          <p:nvPr/>
        </p:nvGrpSpPr>
        <p:grpSpPr>
          <a:xfrm>
            <a:off x="172440" y="2520"/>
            <a:ext cx="241560" cy="882720"/>
            <a:chOff x="172440" y="2520"/>
            <a:chExt cx="241560" cy="882720"/>
          </a:xfrm>
        </p:grpSpPr>
        <p:sp>
          <p:nvSpPr>
            <p:cNvPr id="214" name="Google Shape;997;p13"/>
            <p:cNvSpPr/>
            <p:nvPr/>
          </p:nvSpPr>
          <p:spPr>
            <a:xfrm rot="16200000">
              <a:off x="217080" y="68832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5" name="Google Shape;998;p13"/>
            <p:cNvSpPr/>
            <p:nvPr/>
          </p:nvSpPr>
          <p:spPr>
            <a:xfrm rot="16200000">
              <a:off x="217800" y="54180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6" name="Google Shape;999;p13"/>
            <p:cNvSpPr/>
            <p:nvPr/>
          </p:nvSpPr>
          <p:spPr>
            <a:xfrm rot="16200000">
              <a:off x="217800" y="3956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7" name="Google Shape;1000;p13"/>
            <p:cNvSpPr/>
            <p:nvPr/>
          </p:nvSpPr>
          <p:spPr>
            <a:xfrm rot="16200000">
              <a:off x="217800" y="2491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8" name="Google Shape;1001;p13"/>
            <p:cNvSpPr/>
            <p:nvPr/>
          </p:nvSpPr>
          <p:spPr>
            <a:xfrm rot="16200000">
              <a:off x="217800" y="1029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9" name="Google Shape;1002;p13"/>
            <p:cNvSpPr/>
            <p:nvPr/>
          </p:nvSpPr>
          <p:spPr>
            <a:xfrm rot="16200000">
              <a:off x="217800" y="-428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0" name="Google Shape;1003;p13"/>
          <p:cNvSpPr/>
          <p:nvPr/>
        </p:nvSpPr>
        <p:spPr>
          <a:xfrm flipH="1" rot="5400000">
            <a:off x="8215560" y="-33480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1" name="Google Shape;1004;p13"/>
          <p:cNvGrpSpPr/>
          <p:nvPr/>
        </p:nvGrpSpPr>
        <p:grpSpPr>
          <a:xfrm>
            <a:off x="-255960" y="4796280"/>
            <a:ext cx="1105560" cy="133560"/>
            <a:chOff x="-255960" y="4796280"/>
            <a:chExt cx="1105560" cy="133560"/>
          </a:xfrm>
        </p:grpSpPr>
        <p:grpSp>
          <p:nvGrpSpPr>
            <p:cNvPr id="222" name="Google Shape;1005;p13"/>
            <p:cNvGrpSpPr/>
            <p:nvPr/>
          </p:nvGrpSpPr>
          <p:grpSpPr>
            <a:xfrm>
              <a:off x="-255960" y="4879080"/>
              <a:ext cx="883080" cy="50760"/>
              <a:chOff x="-255960" y="4879080"/>
              <a:chExt cx="883080" cy="50760"/>
            </a:xfrm>
          </p:grpSpPr>
          <p:sp>
            <p:nvSpPr>
              <p:cNvPr id="223" name="Google Shape;1006;p13"/>
              <p:cNvSpPr/>
              <p:nvPr/>
            </p:nvSpPr>
            <p:spPr>
              <a:xfrm>
                <a:off x="-255960" y="48790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4" name="Google Shape;1007;p13"/>
              <p:cNvSpPr/>
              <p:nvPr/>
            </p:nvSpPr>
            <p:spPr>
              <a:xfrm>
                <a:off x="-163440" y="48790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5" name="Google Shape;1008;p13"/>
              <p:cNvSpPr/>
              <p:nvPr/>
            </p:nvSpPr>
            <p:spPr>
              <a:xfrm>
                <a:off x="-70920" y="48790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6" name="Google Shape;1009;p13"/>
              <p:cNvSpPr/>
              <p:nvPr/>
            </p:nvSpPr>
            <p:spPr>
              <a:xfrm>
                <a:off x="21240" y="48790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7" name="Google Shape;1010;p13"/>
              <p:cNvSpPr/>
              <p:nvPr/>
            </p:nvSpPr>
            <p:spPr>
              <a:xfrm>
                <a:off x="113760" y="48790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8" name="Google Shape;1011;p13"/>
              <p:cNvSpPr/>
              <p:nvPr/>
            </p:nvSpPr>
            <p:spPr>
              <a:xfrm>
                <a:off x="206280" y="48790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9" name="Google Shape;1012;p13"/>
              <p:cNvSpPr/>
              <p:nvPr/>
            </p:nvSpPr>
            <p:spPr>
              <a:xfrm>
                <a:off x="298800" y="48790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0" name="Google Shape;1013;p13"/>
              <p:cNvSpPr/>
              <p:nvPr/>
            </p:nvSpPr>
            <p:spPr>
              <a:xfrm>
                <a:off x="391320" y="48790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1" name="Google Shape;1014;p13"/>
              <p:cNvSpPr/>
              <p:nvPr/>
            </p:nvSpPr>
            <p:spPr>
              <a:xfrm>
                <a:off x="483840" y="48790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2" name="Google Shape;1015;p13"/>
              <p:cNvSpPr/>
              <p:nvPr/>
            </p:nvSpPr>
            <p:spPr>
              <a:xfrm>
                <a:off x="576360" y="48790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33" name="Google Shape;1016;p13"/>
            <p:cNvGrpSpPr/>
            <p:nvPr/>
          </p:nvGrpSpPr>
          <p:grpSpPr>
            <a:xfrm>
              <a:off x="-33480" y="4796280"/>
              <a:ext cx="883080" cy="50760"/>
              <a:chOff x="-33480" y="4796280"/>
              <a:chExt cx="883080" cy="50760"/>
            </a:xfrm>
          </p:grpSpPr>
          <p:sp>
            <p:nvSpPr>
              <p:cNvPr id="234" name="Google Shape;1017;p13"/>
              <p:cNvSpPr/>
              <p:nvPr/>
            </p:nvSpPr>
            <p:spPr>
              <a:xfrm>
                <a:off x="-33480" y="4796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5" name="Google Shape;1018;p13"/>
              <p:cNvSpPr/>
              <p:nvPr/>
            </p:nvSpPr>
            <p:spPr>
              <a:xfrm>
                <a:off x="59040" y="4796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6" name="Google Shape;1019;p13"/>
              <p:cNvSpPr/>
              <p:nvPr/>
            </p:nvSpPr>
            <p:spPr>
              <a:xfrm>
                <a:off x="151560" y="4796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7" name="Google Shape;1020;p13"/>
              <p:cNvSpPr/>
              <p:nvPr/>
            </p:nvSpPr>
            <p:spPr>
              <a:xfrm>
                <a:off x="244080" y="4796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8" name="Google Shape;1021;p13"/>
              <p:cNvSpPr/>
              <p:nvPr/>
            </p:nvSpPr>
            <p:spPr>
              <a:xfrm>
                <a:off x="336600" y="4796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9" name="Google Shape;1022;p13"/>
              <p:cNvSpPr/>
              <p:nvPr/>
            </p:nvSpPr>
            <p:spPr>
              <a:xfrm>
                <a:off x="429120" y="4796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0" name="Google Shape;1023;p13"/>
              <p:cNvSpPr/>
              <p:nvPr/>
            </p:nvSpPr>
            <p:spPr>
              <a:xfrm>
                <a:off x="521640" y="4796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1" name="Google Shape;1024;p13"/>
              <p:cNvSpPr/>
              <p:nvPr/>
            </p:nvSpPr>
            <p:spPr>
              <a:xfrm>
                <a:off x="613800" y="4796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2" name="Google Shape;1025;p13"/>
              <p:cNvSpPr/>
              <p:nvPr/>
            </p:nvSpPr>
            <p:spPr>
              <a:xfrm>
                <a:off x="706320" y="4796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3" name="Google Shape;1026;p13"/>
              <p:cNvSpPr/>
              <p:nvPr/>
            </p:nvSpPr>
            <p:spPr>
              <a:xfrm>
                <a:off x="798840" y="4796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244" name="Google Shape;1027;p13"/>
          <p:cNvGrpSpPr/>
          <p:nvPr/>
        </p:nvGrpSpPr>
        <p:grpSpPr>
          <a:xfrm>
            <a:off x="8290080" y="239760"/>
            <a:ext cx="1105560" cy="133920"/>
            <a:chOff x="8290080" y="239760"/>
            <a:chExt cx="1105560" cy="133920"/>
          </a:xfrm>
        </p:grpSpPr>
        <p:grpSp>
          <p:nvGrpSpPr>
            <p:cNvPr id="245" name="Google Shape;1028;p13"/>
            <p:cNvGrpSpPr/>
            <p:nvPr/>
          </p:nvGrpSpPr>
          <p:grpSpPr>
            <a:xfrm>
              <a:off x="8290080" y="322920"/>
              <a:ext cx="883080" cy="50760"/>
              <a:chOff x="8290080" y="322920"/>
              <a:chExt cx="883080" cy="50760"/>
            </a:xfrm>
          </p:grpSpPr>
          <p:sp>
            <p:nvSpPr>
              <p:cNvPr id="246" name="Google Shape;1029;p13"/>
              <p:cNvSpPr/>
              <p:nvPr/>
            </p:nvSpPr>
            <p:spPr>
              <a:xfrm>
                <a:off x="8290080" y="322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7" name="Google Shape;1030;p13"/>
              <p:cNvSpPr/>
              <p:nvPr/>
            </p:nvSpPr>
            <p:spPr>
              <a:xfrm>
                <a:off x="8382600" y="322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8" name="Google Shape;1031;p13"/>
              <p:cNvSpPr/>
              <p:nvPr/>
            </p:nvSpPr>
            <p:spPr>
              <a:xfrm>
                <a:off x="8475120" y="322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9" name="Google Shape;1032;p13"/>
              <p:cNvSpPr/>
              <p:nvPr/>
            </p:nvSpPr>
            <p:spPr>
              <a:xfrm>
                <a:off x="8567640" y="322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0" name="Google Shape;1033;p13"/>
              <p:cNvSpPr/>
              <p:nvPr/>
            </p:nvSpPr>
            <p:spPr>
              <a:xfrm>
                <a:off x="8659800" y="322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1" name="Google Shape;1034;p13"/>
              <p:cNvSpPr/>
              <p:nvPr/>
            </p:nvSpPr>
            <p:spPr>
              <a:xfrm>
                <a:off x="8752320" y="322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2" name="Google Shape;1035;p13"/>
              <p:cNvSpPr/>
              <p:nvPr/>
            </p:nvSpPr>
            <p:spPr>
              <a:xfrm>
                <a:off x="8844840" y="322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3" name="Google Shape;1036;p13"/>
              <p:cNvSpPr/>
              <p:nvPr/>
            </p:nvSpPr>
            <p:spPr>
              <a:xfrm>
                <a:off x="8937360" y="322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4" name="Google Shape;1037;p13"/>
              <p:cNvSpPr/>
              <p:nvPr/>
            </p:nvSpPr>
            <p:spPr>
              <a:xfrm>
                <a:off x="9029880" y="322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5" name="Google Shape;1038;p13"/>
              <p:cNvSpPr/>
              <p:nvPr/>
            </p:nvSpPr>
            <p:spPr>
              <a:xfrm>
                <a:off x="9122400" y="322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56" name="Google Shape;1039;p13"/>
            <p:cNvGrpSpPr/>
            <p:nvPr/>
          </p:nvGrpSpPr>
          <p:grpSpPr>
            <a:xfrm>
              <a:off x="8512920" y="239760"/>
              <a:ext cx="882720" cy="50760"/>
              <a:chOff x="8512920" y="239760"/>
              <a:chExt cx="882720" cy="50760"/>
            </a:xfrm>
          </p:grpSpPr>
          <p:sp>
            <p:nvSpPr>
              <p:cNvPr id="257" name="Google Shape;1040;p13"/>
              <p:cNvSpPr/>
              <p:nvPr/>
            </p:nvSpPr>
            <p:spPr>
              <a:xfrm>
                <a:off x="8512920" y="239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8" name="Google Shape;1041;p13"/>
              <p:cNvSpPr/>
              <p:nvPr/>
            </p:nvSpPr>
            <p:spPr>
              <a:xfrm>
                <a:off x="8605080" y="239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9" name="Google Shape;1042;p13"/>
              <p:cNvSpPr/>
              <p:nvPr/>
            </p:nvSpPr>
            <p:spPr>
              <a:xfrm>
                <a:off x="8697600" y="239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0" name="Google Shape;1043;p13"/>
              <p:cNvSpPr/>
              <p:nvPr/>
            </p:nvSpPr>
            <p:spPr>
              <a:xfrm>
                <a:off x="8790120" y="239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1" name="Google Shape;1044;p13"/>
              <p:cNvSpPr/>
              <p:nvPr/>
            </p:nvSpPr>
            <p:spPr>
              <a:xfrm>
                <a:off x="8882640" y="239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2" name="Google Shape;1045;p13"/>
              <p:cNvSpPr/>
              <p:nvPr/>
            </p:nvSpPr>
            <p:spPr>
              <a:xfrm>
                <a:off x="8975160" y="239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3" name="Google Shape;1046;p13"/>
              <p:cNvSpPr/>
              <p:nvPr/>
            </p:nvSpPr>
            <p:spPr>
              <a:xfrm>
                <a:off x="9067680" y="239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4" name="Google Shape;1047;p13"/>
              <p:cNvSpPr/>
              <p:nvPr/>
            </p:nvSpPr>
            <p:spPr>
              <a:xfrm>
                <a:off x="9160200" y="239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5" name="Google Shape;1048;p13"/>
              <p:cNvSpPr/>
              <p:nvPr/>
            </p:nvSpPr>
            <p:spPr>
              <a:xfrm>
                <a:off x="9252360" y="239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6" name="Google Shape;1049;p13"/>
              <p:cNvSpPr/>
              <p:nvPr/>
            </p:nvSpPr>
            <p:spPr>
              <a:xfrm>
                <a:off x="9344880" y="239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267" name="Google Shape;1050;p13"/>
          <p:cNvGrpSpPr/>
          <p:nvPr/>
        </p:nvGrpSpPr>
        <p:grpSpPr>
          <a:xfrm>
            <a:off x="8749800" y="2571120"/>
            <a:ext cx="241560" cy="882720"/>
            <a:chOff x="8749800" y="2571120"/>
            <a:chExt cx="241560" cy="882720"/>
          </a:xfrm>
        </p:grpSpPr>
        <p:sp>
          <p:nvSpPr>
            <p:cNvPr id="268" name="Google Shape;1051;p13"/>
            <p:cNvSpPr/>
            <p:nvPr/>
          </p:nvSpPr>
          <p:spPr>
            <a:xfrm rot="5400000">
              <a:off x="8794440" y="252612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9" name="Google Shape;1052;p13"/>
            <p:cNvSpPr/>
            <p:nvPr/>
          </p:nvSpPr>
          <p:spPr>
            <a:xfrm rot="5400000">
              <a:off x="8795160" y="26726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0" name="Google Shape;1053;p13"/>
            <p:cNvSpPr/>
            <p:nvPr/>
          </p:nvSpPr>
          <p:spPr>
            <a:xfrm rot="5400000">
              <a:off x="8795160" y="281880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1" name="Google Shape;1054;p13"/>
            <p:cNvSpPr/>
            <p:nvPr/>
          </p:nvSpPr>
          <p:spPr>
            <a:xfrm rot="5400000">
              <a:off x="8795160" y="29653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2" name="Google Shape;1055;p13"/>
            <p:cNvSpPr/>
            <p:nvPr/>
          </p:nvSpPr>
          <p:spPr>
            <a:xfrm rot="5400000">
              <a:off x="8795160" y="311148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3" name="Google Shape;1056;p13"/>
            <p:cNvSpPr/>
            <p:nvPr/>
          </p:nvSpPr>
          <p:spPr>
            <a:xfrm rot="5400000">
              <a:off x="8795160" y="32576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74" name="Google Shape;1057;p13"/>
          <p:cNvGrpSpPr/>
          <p:nvPr/>
        </p:nvGrpSpPr>
        <p:grpSpPr>
          <a:xfrm>
            <a:off x="1634040" y="-108000"/>
            <a:ext cx="1520640" cy="301680"/>
            <a:chOff x="1634040" y="-108000"/>
            <a:chExt cx="1520640" cy="301680"/>
          </a:xfrm>
        </p:grpSpPr>
        <p:sp>
          <p:nvSpPr>
            <p:cNvPr id="275" name="Google Shape;1058;p13"/>
            <p:cNvSpPr/>
            <p:nvPr/>
          </p:nvSpPr>
          <p:spPr>
            <a:xfrm>
              <a:off x="1727640" y="-6156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rect l="textAreaLeft" t="textAreaTop" r="textAreaRight" b="textAreaBottom"/>
              <a:pathLst>
                <a:path fill="none" w="42863" h="6719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6" name="Google Shape;1059;p13"/>
            <p:cNvSpPr/>
            <p:nvPr/>
          </p:nvSpPr>
          <p:spPr>
            <a:xfrm>
              <a:off x="3063240" y="1022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rect l="textAreaLeft" t="textAreaTop" r="textAreaRight" b="textAreaBottom"/>
              <a:pathLst>
                <a:path fill="none" w="2951" h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7" name="Google Shape;1060;p13"/>
            <p:cNvSpPr/>
            <p:nvPr/>
          </p:nvSpPr>
          <p:spPr>
            <a:xfrm>
              <a:off x="3087000" y="12672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240" bIns="21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8" name="Google Shape;1061;p13"/>
            <p:cNvSpPr/>
            <p:nvPr/>
          </p:nvSpPr>
          <p:spPr>
            <a:xfrm>
              <a:off x="1634040" y="-10800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rect l="textAreaLeft" t="textAreaTop" r="textAreaRight" b="textAreaBottom"/>
              <a:pathLst>
                <a:path fill="none" w="2951" h="2976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46440" bIns="46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9" name="Google Shape;1062;p13"/>
            <p:cNvSpPr/>
            <p:nvPr/>
          </p:nvSpPr>
          <p:spPr>
            <a:xfrm>
              <a:off x="1658160" y="-831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600" bIns="21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80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body"/>
          </p:nvPr>
        </p:nvSpPr>
        <p:spPr>
          <a:xfrm>
            <a:off x="1109520" y="4079160"/>
            <a:ext cx="6924600" cy="44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2221;p26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356" name="Google Shape;2222;p26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7" name="Google Shape;2223;p26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8" name="Google Shape;2224;p26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9" name="Google Shape;2225;p26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0" name="Google Shape;2226;p26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1" name="Google Shape;2227;p26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2" name="Google Shape;2228;p26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3" name="Google Shape;2229;p26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4" name="Google Shape;2230;p26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5" name="Google Shape;2231;p26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6" name="Google Shape;2232;p26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7" name="Google Shape;2233;p26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8" name="Google Shape;2234;p26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9" name="Google Shape;2235;p26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0" name="Google Shape;2236;p26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1" name="Google Shape;2237;p26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2" name="Google Shape;2238;p26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3" name="Google Shape;2239;p26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4" name="Google Shape;2240;p26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5" name="Google Shape;2241;p26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6" name="Google Shape;2242;p26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7" name="Google Shape;2243;p26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8" name="Google Shape;2244;p26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9" name="Google Shape;2245;p26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0" name="Google Shape;2246;p26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1" name="Google Shape;2247;p26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2" name="Google Shape;2248;p26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3" name="Google Shape;2249;p26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4" name="Google Shape;2250;p26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5" name="Google Shape;2251;p26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6" name="Google Shape;2252;p26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7" name="Google Shape;2253;p26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8" name="Google Shape;2254;p26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9" name="Google Shape;2255;p26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0" name="Google Shape;2256;p26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1" name="Google Shape;2257;p26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2" name="Google Shape;2258;p26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3" name="Google Shape;2259;p26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 type="title"/>
          </p:nvPr>
        </p:nvSpPr>
        <p:spPr>
          <a:xfrm>
            <a:off x="841320" y="2611080"/>
            <a:ext cx="2040120" cy="27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 type="title"/>
          </p:nvPr>
        </p:nvSpPr>
        <p:spPr>
          <a:xfrm>
            <a:off x="744840" y="1668240"/>
            <a:ext cx="2233080" cy="788400"/>
          </a:xfrm>
          <a:prstGeom prst="rect">
            <a:avLst/>
          </a:prstGeom>
          <a:noFill/>
          <a:ln w="0">
            <a:noFill/>
          </a:ln>
          <a:effectLst>
            <a:outerShdw dist="0" dir="0" blurRad="142920" rotWithShape="0">
              <a:srgbClr val="8fffff">
                <a:alpha val="40000"/>
              </a:srgbClr>
            </a:outerShdw>
          </a:effectLst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fr-FR" sz="5500" spc="-1" strike="noStrike">
                <a:solidFill>
                  <a:schemeClr val="accent2"/>
                </a:solidFill>
                <a:latin typeface="Exo"/>
                <a:ea typeface="Exo"/>
              </a:rPr>
              <a:t>xx%</a:t>
            </a:r>
            <a:endParaRPr b="0" lang="fr-FR" sz="5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4"/>
          <p:cNvSpPr>
            <a:spLocks noGrp="1"/>
          </p:cNvSpPr>
          <p:nvPr>
            <p:ph type="title"/>
          </p:nvPr>
        </p:nvSpPr>
        <p:spPr>
          <a:xfrm>
            <a:off x="3551760" y="2972880"/>
            <a:ext cx="2040120" cy="27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5"/>
          <p:cNvSpPr>
            <a:spLocks noGrp="1"/>
          </p:cNvSpPr>
          <p:nvPr>
            <p:ph type="title"/>
          </p:nvPr>
        </p:nvSpPr>
        <p:spPr>
          <a:xfrm>
            <a:off x="3455280" y="2030040"/>
            <a:ext cx="2233080" cy="788400"/>
          </a:xfrm>
          <a:prstGeom prst="rect">
            <a:avLst/>
          </a:prstGeom>
          <a:noFill/>
          <a:ln w="0">
            <a:noFill/>
          </a:ln>
          <a:effectLst>
            <a:outerShdw dist="0" dir="0" blurRad="142920" rotWithShape="0">
              <a:srgbClr val="8fffff">
                <a:alpha val="40000"/>
              </a:srgbClr>
            </a:outerShdw>
          </a:effectLst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fr-FR" sz="5500" spc="-1" strike="noStrike">
                <a:solidFill>
                  <a:schemeClr val="accent2"/>
                </a:solidFill>
                <a:latin typeface="Exo"/>
                <a:ea typeface="Exo"/>
              </a:rPr>
              <a:t>xx%</a:t>
            </a:r>
            <a:endParaRPr b="0" lang="fr-FR" sz="5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6"/>
          <p:cNvSpPr>
            <a:spLocks noGrp="1"/>
          </p:cNvSpPr>
          <p:nvPr>
            <p:ph type="title"/>
          </p:nvPr>
        </p:nvSpPr>
        <p:spPr>
          <a:xfrm>
            <a:off x="6261840" y="2611080"/>
            <a:ext cx="2040120" cy="27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7"/>
          <p:cNvSpPr>
            <a:spLocks noGrp="1"/>
          </p:cNvSpPr>
          <p:nvPr>
            <p:ph type="title"/>
          </p:nvPr>
        </p:nvSpPr>
        <p:spPr>
          <a:xfrm>
            <a:off x="6165360" y="1668240"/>
            <a:ext cx="2233080" cy="788400"/>
          </a:xfrm>
          <a:prstGeom prst="rect">
            <a:avLst/>
          </a:prstGeom>
          <a:noFill/>
          <a:ln w="0">
            <a:noFill/>
          </a:ln>
          <a:effectLst>
            <a:outerShdw dist="0" dir="0" blurRad="142920" rotWithShape="0">
              <a:srgbClr val="8fffff">
                <a:alpha val="40000"/>
              </a:srgbClr>
            </a:outerShdw>
          </a:effectLst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fr-FR" sz="5500" spc="-1" strike="noStrike">
                <a:solidFill>
                  <a:schemeClr val="accent2"/>
                </a:solidFill>
                <a:latin typeface="Exo"/>
                <a:ea typeface="Exo"/>
              </a:rPr>
              <a:t>xx%</a:t>
            </a:r>
            <a:endParaRPr b="0" lang="fr-FR" sz="5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01" name="Google Shape;2270;p26"/>
          <p:cNvGrpSpPr/>
          <p:nvPr/>
        </p:nvGrpSpPr>
        <p:grpSpPr>
          <a:xfrm>
            <a:off x="0" y="4336200"/>
            <a:ext cx="1284120" cy="586440"/>
            <a:chOff x="0" y="4336200"/>
            <a:chExt cx="1284120" cy="586440"/>
          </a:xfrm>
        </p:grpSpPr>
        <p:sp>
          <p:nvSpPr>
            <p:cNvPr id="402" name="Google Shape;2271;p26"/>
            <p:cNvSpPr/>
            <p:nvPr/>
          </p:nvSpPr>
          <p:spPr>
            <a:xfrm rot="16200000">
              <a:off x="348840" y="3987360"/>
              <a:ext cx="586440" cy="1284120"/>
            </a:xfrm>
            <a:prstGeom prst="flowChartOffpageConnector">
              <a:avLst/>
            </a:prstGeom>
            <a:gradFill rotWithShape="0">
              <a:gsLst>
                <a:gs pos="0">
                  <a:srgbClr val="1d2875"/>
                </a:gs>
                <a:gs pos="100000">
                  <a:srgbClr val="151b46"/>
                </a:gs>
              </a:gsLst>
              <a:lin ang="108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403" name="Google Shape;2272;p26"/>
            <p:cNvGrpSpPr/>
            <p:nvPr/>
          </p:nvGrpSpPr>
          <p:grpSpPr>
            <a:xfrm>
              <a:off x="360" y="4509000"/>
              <a:ext cx="882720" cy="241560"/>
              <a:chOff x="360" y="4509000"/>
              <a:chExt cx="882720" cy="241560"/>
            </a:xfrm>
          </p:grpSpPr>
          <p:sp>
            <p:nvSpPr>
              <p:cNvPr id="404" name="Google Shape;2273;p26"/>
              <p:cNvSpPr/>
              <p:nvPr/>
            </p:nvSpPr>
            <p:spPr>
              <a:xfrm rot="10800000">
                <a:off x="731160" y="4509000"/>
                <a:ext cx="151920" cy="24156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241560"/>
                  <a:gd name="textAreaBottom" fmla="*/ 241920 h 241560"/>
                </a:gdLst>
                <a:ahLst/>
                <a:rect l="textAreaLeft" t="textAreaTop" r="textAreaRight" b="textAreaBottom"/>
                <a:pathLst>
                  <a:path w="15684" h="24945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5" name="Google Shape;2274;p26"/>
              <p:cNvSpPr/>
              <p:nvPr/>
            </p:nvSpPr>
            <p:spPr>
              <a:xfrm rot="10800000">
                <a:off x="585360" y="450900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rect l="textAreaLeft" t="textAreaTop" r="textAreaRight" b="textAreaBottom"/>
                <a:pathLst>
                  <a:path w="15561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6" name="Google Shape;2275;p26"/>
              <p:cNvSpPr/>
              <p:nvPr/>
            </p:nvSpPr>
            <p:spPr>
              <a:xfrm rot="10800000">
                <a:off x="439200" y="450900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7" name="Google Shape;2276;p26"/>
              <p:cNvSpPr/>
              <p:nvPr/>
            </p:nvSpPr>
            <p:spPr>
              <a:xfrm rot="10800000">
                <a:off x="293040" y="450900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8" name="Google Shape;2277;p26"/>
              <p:cNvSpPr/>
              <p:nvPr/>
            </p:nvSpPr>
            <p:spPr>
              <a:xfrm rot="10800000">
                <a:off x="146880" y="450900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9" name="Google Shape;2278;p26"/>
              <p:cNvSpPr/>
              <p:nvPr/>
            </p:nvSpPr>
            <p:spPr>
              <a:xfrm rot="10800000">
                <a:off x="360" y="450900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410" name="Google Shape;2279;p26"/>
          <p:cNvGrpSpPr/>
          <p:nvPr/>
        </p:nvGrpSpPr>
        <p:grpSpPr>
          <a:xfrm>
            <a:off x="1397880" y="-114480"/>
            <a:ext cx="1520640" cy="301680"/>
            <a:chOff x="1397880" y="-114480"/>
            <a:chExt cx="1520640" cy="301680"/>
          </a:xfrm>
        </p:grpSpPr>
        <p:sp>
          <p:nvSpPr>
            <p:cNvPr id="411" name="Google Shape;2280;p26"/>
            <p:cNvSpPr/>
            <p:nvPr/>
          </p:nvSpPr>
          <p:spPr>
            <a:xfrm>
              <a:off x="1491480" y="-6804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rect l="textAreaLeft" t="textAreaTop" r="textAreaRight" b="textAreaBottom"/>
              <a:pathLst>
                <a:path fill="none" w="42863" h="6719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2" name="Google Shape;2281;p26"/>
            <p:cNvSpPr/>
            <p:nvPr/>
          </p:nvSpPr>
          <p:spPr>
            <a:xfrm>
              <a:off x="2827080" y="9576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rect l="textAreaLeft" t="textAreaTop" r="textAreaRight" b="textAreaBottom"/>
              <a:pathLst>
                <a:path fill="none" w="2951" h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3" name="Google Shape;2282;p26"/>
            <p:cNvSpPr/>
            <p:nvPr/>
          </p:nvSpPr>
          <p:spPr>
            <a:xfrm>
              <a:off x="2850840" y="12060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240" bIns="21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4" name="Google Shape;2283;p26"/>
            <p:cNvSpPr/>
            <p:nvPr/>
          </p:nvSpPr>
          <p:spPr>
            <a:xfrm>
              <a:off x="1397880" y="-11448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rect l="textAreaLeft" t="textAreaTop" r="textAreaRight" b="textAreaBottom"/>
              <a:pathLst>
                <a:path fill="none" w="2951" h="2976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46440" bIns="46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5" name="Google Shape;2284;p26"/>
            <p:cNvSpPr/>
            <p:nvPr/>
          </p:nvSpPr>
          <p:spPr>
            <a:xfrm>
              <a:off x="1422000" y="-8964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600" bIns="21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16" name="Google Shape;2285;p26"/>
          <p:cNvGrpSpPr/>
          <p:nvPr/>
        </p:nvGrpSpPr>
        <p:grpSpPr>
          <a:xfrm>
            <a:off x="-141480" y="1750680"/>
            <a:ext cx="552600" cy="98640"/>
            <a:chOff x="-141480" y="1750680"/>
            <a:chExt cx="552600" cy="98640"/>
          </a:xfrm>
        </p:grpSpPr>
        <p:sp>
          <p:nvSpPr>
            <p:cNvPr id="417" name="Google Shape;2286;p26"/>
            <p:cNvSpPr/>
            <p:nvPr/>
          </p:nvSpPr>
          <p:spPr>
            <a:xfrm rot="5400000">
              <a:off x="312480" y="175068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rect l="textAreaLeft" t="textAreaTop" r="textAreaRight" b="textAreaBottom"/>
              <a:pathLst>
                <a:path fill="none" w="3174" h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49320" bIns="49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8" name="Google Shape;2287;p26"/>
            <p:cNvSpPr/>
            <p:nvPr/>
          </p:nvSpPr>
          <p:spPr>
            <a:xfrm rot="5400000">
              <a:off x="339120" y="177768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600" bIns="21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9" name="Google Shape;2288;p26"/>
            <p:cNvSpPr/>
            <p:nvPr/>
          </p:nvSpPr>
          <p:spPr>
            <a:xfrm rot="5400000">
              <a:off x="-141480" y="175356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rect l="textAreaLeft" t="textAreaTop" r="textAreaRight" b="textAreaBottom"/>
              <a:pathLst>
                <a:path fill="none" w="2951" h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0" name="Google Shape;2289;p26"/>
            <p:cNvSpPr/>
            <p:nvPr/>
          </p:nvSpPr>
          <p:spPr>
            <a:xfrm rot="5400000">
              <a:off x="-117720" y="177768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600" bIns="21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1" name="Google Shape;2290;p26"/>
            <p:cNvSpPr/>
            <p:nvPr/>
          </p:nvSpPr>
          <p:spPr>
            <a:xfrm rot="5400000">
              <a:off x="134640" y="161496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rect l="textAreaLeft" t="textAreaTop" r="textAreaRight" b="textAreaBottom"/>
              <a:pathLst>
                <a:path fill="none" w="1" h="11504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22" name="Google Shape;2291;p26"/>
          <p:cNvSpPr/>
          <p:nvPr/>
        </p:nvSpPr>
        <p:spPr>
          <a:xfrm>
            <a:off x="0" y="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6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Google Shape;2292;p26"/>
          <p:cNvSpPr/>
          <p:nvPr/>
        </p:nvSpPr>
        <p:spPr>
          <a:xfrm>
            <a:off x="-1281600" y="379080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269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4120" bIns="24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Google Shape;2293;p26"/>
          <p:cNvSpPr/>
          <p:nvPr/>
        </p:nvSpPr>
        <p:spPr>
          <a:xfrm rot="10800000">
            <a:off x="8557560" y="385956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Google Shape;2294;p26"/>
          <p:cNvSpPr/>
          <p:nvPr/>
        </p:nvSpPr>
        <p:spPr>
          <a:xfrm rot="5400000">
            <a:off x="8206560" y="-3488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26" name="Google Shape;2295;p26"/>
          <p:cNvGrpSpPr/>
          <p:nvPr/>
        </p:nvGrpSpPr>
        <p:grpSpPr>
          <a:xfrm>
            <a:off x="7812720" y="883440"/>
            <a:ext cx="1520640" cy="301680"/>
            <a:chOff x="7812720" y="883440"/>
            <a:chExt cx="1520640" cy="301680"/>
          </a:xfrm>
        </p:grpSpPr>
        <p:sp>
          <p:nvSpPr>
            <p:cNvPr id="427" name="Google Shape;2296;p26"/>
            <p:cNvSpPr/>
            <p:nvPr/>
          </p:nvSpPr>
          <p:spPr>
            <a:xfrm>
              <a:off x="7906320" y="92988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rect l="textAreaLeft" t="textAreaTop" r="textAreaRight" b="textAreaBottom"/>
              <a:pathLst>
                <a:path fill="none" w="42863" h="6719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8" name="Google Shape;2297;p26"/>
            <p:cNvSpPr/>
            <p:nvPr/>
          </p:nvSpPr>
          <p:spPr>
            <a:xfrm>
              <a:off x="9241920" y="109368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rect l="textAreaLeft" t="textAreaTop" r="textAreaRight" b="textAreaBottom"/>
              <a:pathLst>
                <a:path fill="none" w="2951" h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9" name="Google Shape;2298;p26"/>
            <p:cNvSpPr/>
            <p:nvPr/>
          </p:nvSpPr>
          <p:spPr>
            <a:xfrm>
              <a:off x="9265680" y="111816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240" bIns="21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0" name="Google Shape;2299;p26"/>
            <p:cNvSpPr/>
            <p:nvPr/>
          </p:nvSpPr>
          <p:spPr>
            <a:xfrm>
              <a:off x="7812720" y="88344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rect l="textAreaLeft" t="textAreaTop" r="textAreaRight" b="textAreaBottom"/>
              <a:pathLst>
                <a:path fill="none" w="2951" h="2976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46440" bIns="46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1" name="Google Shape;2300;p26"/>
            <p:cNvSpPr/>
            <p:nvPr/>
          </p:nvSpPr>
          <p:spPr>
            <a:xfrm>
              <a:off x="7836840" y="90828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600" bIns="21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32" name="Google Shape;2301;p26"/>
          <p:cNvGrpSpPr/>
          <p:nvPr/>
        </p:nvGrpSpPr>
        <p:grpSpPr>
          <a:xfrm>
            <a:off x="7911360" y="4536000"/>
            <a:ext cx="1520280" cy="301680"/>
            <a:chOff x="7911360" y="4536000"/>
            <a:chExt cx="1520280" cy="301680"/>
          </a:xfrm>
        </p:grpSpPr>
        <p:sp>
          <p:nvSpPr>
            <p:cNvPr id="433" name="Google Shape;2302;p26"/>
            <p:cNvSpPr/>
            <p:nvPr/>
          </p:nvSpPr>
          <p:spPr>
            <a:xfrm rot="5400000">
              <a:off x="8567640" y="4019400"/>
              <a:ext cx="209160" cy="1335240"/>
            </a:xfrm>
            <a:custGeom>
              <a:avLst/>
              <a:gdLst>
                <a:gd name="textAreaLeft" fmla="*/ 0 w 209160"/>
                <a:gd name="textAreaRight" fmla="*/ 209520 w 209160"/>
                <a:gd name="textAreaTop" fmla="*/ 0 h 1335240"/>
                <a:gd name="textAreaBottom" fmla="*/ 1335600 h 1335240"/>
              </a:gdLst>
              <a:ahLst/>
              <a:rect l="textAreaLeft" t="textAreaTop" r="textAreaRight" b="textAreaBottom"/>
              <a:pathLst>
                <a:path fill="none" w="6719" h="42862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4" name="Google Shape;2303;p26"/>
            <p:cNvSpPr/>
            <p:nvPr/>
          </p:nvSpPr>
          <p:spPr>
            <a:xfrm rot="5400000">
              <a:off x="9340200" y="47462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rect l="textAreaLeft" t="textAreaTop" r="textAreaRight" b="textAreaBottom"/>
              <a:pathLst>
                <a:path fill="none" w="2951" h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5" name="Google Shape;2304;p26"/>
            <p:cNvSpPr/>
            <p:nvPr/>
          </p:nvSpPr>
          <p:spPr>
            <a:xfrm rot="5400000">
              <a:off x="9365040" y="47703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1389" h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600" bIns="21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6" name="Google Shape;2305;p26"/>
            <p:cNvSpPr/>
            <p:nvPr/>
          </p:nvSpPr>
          <p:spPr>
            <a:xfrm rot="5400000">
              <a:off x="7911360" y="45360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rect l="textAreaLeft" t="textAreaTop" r="textAreaRight" b="textAreaBottom"/>
              <a:pathLst>
                <a:path fill="none" w="2951" h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7" name="Google Shape;2306;p26"/>
            <p:cNvSpPr/>
            <p:nvPr/>
          </p:nvSpPr>
          <p:spPr>
            <a:xfrm rot="5400000">
              <a:off x="7935480" y="456120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240" bIns="21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38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1391;p18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476" name="Google Shape;1392;p18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7" name="Google Shape;1393;p18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8" name="Google Shape;1394;p18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9" name="Google Shape;1395;p18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0" name="Google Shape;1396;p18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1" name="Google Shape;1397;p18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2" name="Google Shape;1398;p18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3" name="Google Shape;1399;p18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4" name="Google Shape;1400;p18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5" name="Google Shape;1401;p18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6" name="Google Shape;1402;p18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7" name="Google Shape;1403;p18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8" name="Google Shape;1404;p18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9" name="Google Shape;1405;p18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0" name="Google Shape;1406;p18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1" name="Google Shape;1407;p18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2" name="Google Shape;1408;p18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3" name="Google Shape;1409;p18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4" name="Google Shape;1410;p18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5" name="Google Shape;1411;p18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6" name="Google Shape;1412;p18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7" name="Google Shape;1413;p18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8" name="Google Shape;1414;p18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9" name="Google Shape;1415;p18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0" name="Google Shape;1416;p18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1" name="Google Shape;1417;p18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2" name="Google Shape;1418;p18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3" name="Google Shape;1419;p18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4" name="Google Shape;1420;p18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5" name="Google Shape;1421;p18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6" name="Google Shape;1422;p18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7" name="Google Shape;1423;p18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8" name="Google Shape;1424;p18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" bIns="4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9" name="Google Shape;1425;p18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0" name="Google Shape;1426;p18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1" name="Google Shape;1427;p18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2" name="Google Shape;1428;p18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3" name="Google Shape;1429;p18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865440" y="1323720"/>
            <a:ext cx="4165920" cy="572400"/>
          </a:xfrm>
          <a:prstGeom prst="rect">
            <a:avLst/>
          </a:prstGeom>
          <a:noFill/>
          <a:ln w="0">
            <a:noFill/>
          </a:ln>
          <a:effectLst>
            <a:outerShdw dist="0" dir="0" blurRad="85680" rotWithShape="0">
              <a:srgbClr val="8fffff">
                <a:alpha val="40000"/>
              </a:srgbClr>
            </a:outerShdw>
          </a:effectLst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15" name="Google Shape;1432;p18"/>
          <p:cNvGrpSpPr/>
          <p:nvPr/>
        </p:nvGrpSpPr>
        <p:grpSpPr>
          <a:xfrm>
            <a:off x="246240" y="1697040"/>
            <a:ext cx="241560" cy="882720"/>
            <a:chOff x="246240" y="1697040"/>
            <a:chExt cx="241560" cy="882720"/>
          </a:xfrm>
        </p:grpSpPr>
        <p:sp>
          <p:nvSpPr>
            <p:cNvPr id="516" name="Google Shape;1433;p18"/>
            <p:cNvSpPr/>
            <p:nvPr/>
          </p:nvSpPr>
          <p:spPr>
            <a:xfrm rot="5400000">
              <a:off x="290880" y="165204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7" name="Google Shape;1434;p18"/>
            <p:cNvSpPr/>
            <p:nvPr/>
          </p:nvSpPr>
          <p:spPr>
            <a:xfrm rot="5400000">
              <a:off x="291600" y="17985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8" name="Google Shape;1435;p18"/>
            <p:cNvSpPr/>
            <p:nvPr/>
          </p:nvSpPr>
          <p:spPr>
            <a:xfrm rot="5400000">
              <a:off x="291600" y="19447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9" name="Google Shape;1436;p18"/>
            <p:cNvSpPr/>
            <p:nvPr/>
          </p:nvSpPr>
          <p:spPr>
            <a:xfrm rot="5400000">
              <a:off x="291600" y="209088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0" name="Google Shape;1437;p18"/>
            <p:cNvSpPr/>
            <p:nvPr/>
          </p:nvSpPr>
          <p:spPr>
            <a:xfrm rot="5400000">
              <a:off x="291600" y="223740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1" name="Google Shape;1438;p18"/>
            <p:cNvSpPr/>
            <p:nvPr/>
          </p:nvSpPr>
          <p:spPr>
            <a:xfrm rot="5400000">
              <a:off x="291600" y="23835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22" name="Google Shape;1439;p18"/>
          <p:cNvGrpSpPr/>
          <p:nvPr/>
        </p:nvGrpSpPr>
        <p:grpSpPr>
          <a:xfrm>
            <a:off x="2273040" y="-131040"/>
            <a:ext cx="1520280" cy="301320"/>
            <a:chOff x="2273040" y="-131040"/>
            <a:chExt cx="1520280" cy="301320"/>
          </a:xfrm>
        </p:grpSpPr>
        <p:sp>
          <p:nvSpPr>
            <p:cNvPr id="523" name="Google Shape;1440;p18"/>
            <p:cNvSpPr/>
            <p:nvPr/>
          </p:nvSpPr>
          <p:spPr>
            <a:xfrm>
              <a:off x="2366280" y="-8460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rect l="textAreaLeft" t="textAreaTop" r="textAreaRight" b="textAreaBottom"/>
              <a:pathLst>
                <a:path fill="none" w="42863" h="6719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4" name="Google Shape;1441;p18"/>
            <p:cNvSpPr/>
            <p:nvPr/>
          </p:nvSpPr>
          <p:spPr>
            <a:xfrm>
              <a:off x="3701880" y="788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rect l="textAreaLeft" t="textAreaTop" r="textAreaRight" b="textAreaBottom"/>
              <a:pathLst>
                <a:path fill="none" w="2951" h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5" name="Google Shape;1442;p18"/>
            <p:cNvSpPr/>
            <p:nvPr/>
          </p:nvSpPr>
          <p:spPr>
            <a:xfrm>
              <a:off x="3726000" y="10368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240" bIns="21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6" name="Google Shape;1443;p18"/>
            <p:cNvSpPr/>
            <p:nvPr/>
          </p:nvSpPr>
          <p:spPr>
            <a:xfrm>
              <a:off x="2273040" y="-13104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rect l="textAreaLeft" t="textAreaTop" r="textAreaRight" b="textAreaBottom"/>
              <a:pathLst>
                <a:path fill="none" w="2951" h="2976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46440" bIns="46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7" name="Google Shape;1444;p18"/>
            <p:cNvSpPr/>
            <p:nvPr/>
          </p:nvSpPr>
          <p:spPr>
            <a:xfrm>
              <a:off x="2296800" y="-1065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600" bIns="21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28" name="Google Shape;1445;p18"/>
          <p:cNvGrpSpPr/>
          <p:nvPr/>
        </p:nvGrpSpPr>
        <p:grpSpPr>
          <a:xfrm>
            <a:off x="-141480" y="4021920"/>
            <a:ext cx="552600" cy="98640"/>
            <a:chOff x="-141480" y="4021920"/>
            <a:chExt cx="552600" cy="98640"/>
          </a:xfrm>
        </p:grpSpPr>
        <p:sp>
          <p:nvSpPr>
            <p:cNvPr id="529" name="Google Shape;1446;p18"/>
            <p:cNvSpPr/>
            <p:nvPr/>
          </p:nvSpPr>
          <p:spPr>
            <a:xfrm rot="5400000">
              <a:off x="312480" y="402192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rect l="textAreaLeft" t="textAreaTop" r="textAreaRight" b="textAreaBottom"/>
              <a:pathLst>
                <a:path fill="none" w="3174" h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49320" bIns="49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0" name="Google Shape;1447;p18"/>
            <p:cNvSpPr/>
            <p:nvPr/>
          </p:nvSpPr>
          <p:spPr>
            <a:xfrm rot="5400000">
              <a:off x="339120" y="404892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600" bIns="21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1" name="Google Shape;1448;p18"/>
            <p:cNvSpPr/>
            <p:nvPr/>
          </p:nvSpPr>
          <p:spPr>
            <a:xfrm rot="5400000">
              <a:off x="-141480" y="402516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rect l="textAreaLeft" t="textAreaTop" r="textAreaRight" b="textAreaBottom"/>
              <a:pathLst>
                <a:path fill="none" w="2951" h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2" name="Google Shape;1449;p18"/>
            <p:cNvSpPr/>
            <p:nvPr/>
          </p:nvSpPr>
          <p:spPr>
            <a:xfrm rot="5400000">
              <a:off x="-117720" y="404892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600" bIns="21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3" name="Google Shape;1450;p18"/>
            <p:cNvSpPr/>
            <p:nvPr/>
          </p:nvSpPr>
          <p:spPr>
            <a:xfrm rot="5400000">
              <a:off x="134640" y="388620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rect l="textAreaLeft" t="textAreaTop" r="textAreaRight" b="textAreaBottom"/>
              <a:pathLst>
                <a:path fill="none" w="1" h="11504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34" name="Google Shape;1451;p18"/>
          <p:cNvSpPr/>
          <p:nvPr/>
        </p:nvSpPr>
        <p:spPr>
          <a:xfrm>
            <a:off x="538560" y="-26928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6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Google Shape;1452;p18"/>
          <p:cNvSpPr/>
          <p:nvPr/>
        </p:nvSpPr>
        <p:spPr>
          <a:xfrm rot="10800000">
            <a:off x="8557560" y="385956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Google Shape;1453;p18"/>
          <p:cNvSpPr/>
          <p:nvPr/>
        </p:nvSpPr>
        <p:spPr>
          <a:xfrm rot="5400000">
            <a:off x="8206560" y="-3488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37" name="Google Shape;1454;p18"/>
          <p:cNvGrpSpPr/>
          <p:nvPr/>
        </p:nvGrpSpPr>
        <p:grpSpPr>
          <a:xfrm>
            <a:off x="8694000" y="-363240"/>
            <a:ext cx="301320" cy="1520280"/>
            <a:chOff x="8694000" y="-363240"/>
            <a:chExt cx="301320" cy="1520280"/>
          </a:xfrm>
        </p:grpSpPr>
        <p:sp>
          <p:nvSpPr>
            <p:cNvPr id="538" name="Google Shape;1455;p18"/>
            <p:cNvSpPr/>
            <p:nvPr/>
          </p:nvSpPr>
          <p:spPr>
            <a:xfrm rot="5400000">
              <a:off x="8177040" y="29304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rect l="textAreaLeft" t="textAreaTop" r="textAreaRight" b="textAreaBottom"/>
              <a:pathLst>
                <a:path fill="none" w="42863" h="6719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9" name="Google Shape;1456;p18"/>
            <p:cNvSpPr/>
            <p:nvPr/>
          </p:nvSpPr>
          <p:spPr>
            <a:xfrm rot="5400000">
              <a:off x="8694000" y="10656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rect l="textAreaLeft" t="textAreaTop" r="textAreaRight" b="textAreaBottom"/>
              <a:pathLst>
                <a:path fill="none" w="2951" h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0" name="Google Shape;1457;p18"/>
            <p:cNvSpPr/>
            <p:nvPr/>
          </p:nvSpPr>
          <p:spPr>
            <a:xfrm rot="5400000">
              <a:off x="8718120" y="109008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240" bIns="21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1" name="Google Shape;1458;p18"/>
            <p:cNvSpPr/>
            <p:nvPr/>
          </p:nvSpPr>
          <p:spPr>
            <a:xfrm rot="5400000">
              <a:off x="8903160" y="-36360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rect l="textAreaLeft" t="textAreaTop" r="textAreaRight" b="textAreaBottom"/>
              <a:pathLst>
                <a:path fill="none" w="2951" h="2976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46440" bIns="46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2" name="Google Shape;1459;p18"/>
            <p:cNvSpPr/>
            <p:nvPr/>
          </p:nvSpPr>
          <p:spPr>
            <a:xfrm rot="5400000">
              <a:off x="8928000" y="-33948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600" bIns="21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43" name="Google Shape;1460;p18"/>
          <p:cNvGrpSpPr/>
          <p:nvPr/>
        </p:nvGrpSpPr>
        <p:grpSpPr>
          <a:xfrm>
            <a:off x="-240840" y="4336200"/>
            <a:ext cx="1524960" cy="586440"/>
            <a:chOff x="-240840" y="4336200"/>
            <a:chExt cx="1524960" cy="586440"/>
          </a:xfrm>
        </p:grpSpPr>
        <p:sp>
          <p:nvSpPr>
            <p:cNvPr id="544" name="Google Shape;1461;p18"/>
            <p:cNvSpPr/>
            <p:nvPr/>
          </p:nvSpPr>
          <p:spPr>
            <a:xfrm rot="16200000">
              <a:off x="348840" y="3987360"/>
              <a:ext cx="586440" cy="1284120"/>
            </a:xfrm>
            <a:prstGeom prst="flowChartOffpageConnector">
              <a:avLst/>
            </a:prstGeom>
            <a:gradFill rotWithShape="0">
              <a:gsLst>
                <a:gs pos="0">
                  <a:srgbClr val="1d2875"/>
                </a:gs>
                <a:gs pos="100000">
                  <a:srgbClr val="151b46"/>
                </a:gs>
              </a:gsLst>
              <a:lin ang="108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545" name="Google Shape;1462;p18"/>
            <p:cNvGrpSpPr/>
            <p:nvPr/>
          </p:nvGrpSpPr>
          <p:grpSpPr>
            <a:xfrm>
              <a:off x="-240840" y="4562280"/>
              <a:ext cx="1105560" cy="133920"/>
              <a:chOff x="-240840" y="4562280"/>
              <a:chExt cx="1105560" cy="133920"/>
            </a:xfrm>
          </p:grpSpPr>
          <p:grpSp>
            <p:nvGrpSpPr>
              <p:cNvPr id="546" name="Google Shape;1463;p18"/>
              <p:cNvGrpSpPr/>
              <p:nvPr/>
            </p:nvGrpSpPr>
            <p:grpSpPr>
              <a:xfrm>
                <a:off x="-240840" y="4645440"/>
                <a:ext cx="883080" cy="50760"/>
                <a:chOff x="-240840" y="4645440"/>
                <a:chExt cx="883080" cy="50760"/>
              </a:xfrm>
            </p:grpSpPr>
            <p:sp>
              <p:nvSpPr>
                <p:cNvPr id="547" name="Google Shape;1464;p18"/>
                <p:cNvSpPr/>
                <p:nvPr/>
              </p:nvSpPr>
              <p:spPr>
                <a:xfrm>
                  <a:off x="-240840" y="464544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8000" bIns="180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fr-F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48" name="Google Shape;1465;p18"/>
                <p:cNvSpPr/>
                <p:nvPr/>
              </p:nvSpPr>
              <p:spPr>
                <a:xfrm>
                  <a:off x="-148320" y="464544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8000" bIns="180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fr-F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49" name="Google Shape;1466;p18"/>
                <p:cNvSpPr/>
                <p:nvPr/>
              </p:nvSpPr>
              <p:spPr>
                <a:xfrm>
                  <a:off x="-55800" y="464544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8000" bIns="180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fr-F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50" name="Google Shape;1467;p18"/>
                <p:cNvSpPr/>
                <p:nvPr/>
              </p:nvSpPr>
              <p:spPr>
                <a:xfrm>
                  <a:off x="36720" y="464544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8000" bIns="180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fr-F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51" name="Google Shape;1468;p18"/>
                <p:cNvSpPr/>
                <p:nvPr/>
              </p:nvSpPr>
              <p:spPr>
                <a:xfrm>
                  <a:off x="128880" y="464544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8000" bIns="180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fr-F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52" name="Google Shape;1469;p18"/>
                <p:cNvSpPr/>
                <p:nvPr/>
              </p:nvSpPr>
              <p:spPr>
                <a:xfrm>
                  <a:off x="221400" y="464544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8000" bIns="180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fr-F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53" name="Google Shape;1470;p18"/>
                <p:cNvSpPr/>
                <p:nvPr/>
              </p:nvSpPr>
              <p:spPr>
                <a:xfrm>
                  <a:off x="313920" y="464544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8000" bIns="180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fr-F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54" name="Google Shape;1471;p18"/>
                <p:cNvSpPr/>
                <p:nvPr/>
              </p:nvSpPr>
              <p:spPr>
                <a:xfrm>
                  <a:off x="406440" y="464544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8000" bIns="180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fr-F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55" name="Google Shape;1472;p18"/>
                <p:cNvSpPr/>
                <p:nvPr/>
              </p:nvSpPr>
              <p:spPr>
                <a:xfrm>
                  <a:off x="498960" y="464544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8000" bIns="180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fr-F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56" name="Google Shape;1473;p18"/>
                <p:cNvSpPr/>
                <p:nvPr/>
              </p:nvSpPr>
              <p:spPr>
                <a:xfrm>
                  <a:off x="591480" y="464544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8000" bIns="180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fr-F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557" name="Google Shape;1474;p18"/>
              <p:cNvGrpSpPr/>
              <p:nvPr/>
            </p:nvGrpSpPr>
            <p:grpSpPr>
              <a:xfrm>
                <a:off x="-18000" y="4562280"/>
                <a:ext cx="882720" cy="50760"/>
                <a:chOff x="-18000" y="4562280"/>
                <a:chExt cx="882720" cy="50760"/>
              </a:xfrm>
            </p:grpSpPr>
            <p:sp>
              <p:nvSpPr>
                <p:cNvPr id="558" name="Google Shape;1475;p18"/>
                <p:cNvSpPr/>
                <p:nvPr/>
              </p:nvSpPr>
              <p:spPr>
                <a:xfrm>
                  <a:off x="-18000" y="45622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8000" bIns="180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fr-F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59" name="Google Shape;1476;p18"/>
                <p:cNvSpPr/>
                <p:nvPr/>
              </p:nvSpPr>
              <p:spPr>
                <a:xfrm>
                  <a:off x="74160" y="45622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8000" bIns="180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fr-F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60" name="Google Shape;1477;p18"/>
                <p:cNvSpPr/>
                <p:nvPr/>
              </p:nvSpPr>
              <p:spPr>
                <a:xfrm>
                  <a:off x="166680" y="45622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8000" bIns="180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fr-F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61" name="Google Shape;1478;p18"/>
                <p:cNvSpPr/>
                <p:nvPr/>
              </p:nvSpPr>
              <p:spPr>
                <a:xfrm>
                  <a:off x="259200" y="45622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8000" bIns="180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fr-F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62" name="Google Shape;1479;p18"/>
                <p:cNvSpPr/>
                <p:nvPr/>
              </p:nvSpPr>
              <p:spPr>
                <a:xfrm>
                  <a:off x="351720" y="45622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8000" bIns="180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fr-F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63" name="Google Shape;1480;p18"/>
                <p:cNvSpPr/>
                <p:nvPr/>
              </p:nvSpPr>
              <p:spPr>
                <a:xfrm>
                  <a:off x="444240" y="45622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8000" bIns="180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fr-F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64" name="Google Shape;1481;p18"/>
                <p:cNvSpPr/>
                <p:nvPr/>
              </p:nvSpPr>
              <p:spPr>
                <a:xfrm>
                  <a:off x="536760" y="45622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8000" bIns="180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fr-F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65" name="Google Shape;1482;p18"/>
                <p:cNvSpPr/>
                <p:nvPr/>
              </p:nvSpPr>
              <p:spPr>
                <a:xfrm>
                  <a:off x="629280" y="45622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8000" bIns="180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fr-F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66" name="Google Shape;1483;p18"/>
                <p:cNvSpPr/>
                <p:nvPr/>
              </p:nvSpPr>
              <p:spPr>
                <a:xfrm>
                  <a:off x="721440" y="45622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8000" bIns="180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fr-F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67" name="Google Shape;1484;p18"/>
                <p:cNvSpPr/>
                <p:nvPr/>
              </p:nvSpPr>
              <p:spPr>
                <a:xfrm>
                  <a:off x="813960" y="45622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8000" bIns="180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fr-F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</p:grpSp>
      <p:grpSp>
        <p:nvGrpSpPr>
          <p:cNvPr id="568" name="Google Shape;1485;p18"/>
          <p:cNvGrpSpPr/>
          <p:nvPr/>
        </p:nvGrpSpPr>
        <p:grpSpPr>
          <a:xfrm>
            <a:off x="5717520" y="4966560"/>
            <a:ext cx="1520280" cy="301680"/>
            <a:chOff x="5717520" y="4966560"/>
            <a:chExt cx="1520280" cy="301680"/>
          </a:xfrm>
        </p:grpSpPr>
        <p:sp>
          <p:nvSpPr>
            <p:cNvPr id="569" name="Google Shape;1486;p18"/>
            <p:cNvSpPr/>
            <p:nvPr/>
          </p:nvSpPr>
          <p:spPr>
            <a:xfrm>
              <a:off x="5810760" y="501300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rect l="textAreaLeft" t="textAreaTop" r="textAreaRight" b="textAreaBottom"/>
              <a:pathLst>
                <a:path fill="none" w="42863" h="6719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0" name="Google Shape;1487;p18"/>
            <p:cNvSpPr/>
            <p:nvPr/>
          </p:nvSpPr>
          <p:spPr>
            <a:xfrm>
              <a:off x="7146360" y="51768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rect l="textAreaLeft" t="textAreaTop" r="textAreaRight" b="textAreaBottom"/>
              <a:pathLst>
                <a:path fill="none" w="2951" h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1" name="Google Shape;1488;p18"/>
            <p:cNvSpPr/>
            <p:nvPr/>
          </p:nvSpPr>
          <p:spPr>
            <a:xfrm>
              <a:off x="7170480" y="520128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240" bIns="21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2" name="Google Shape;1489;p18"/>
            <p:cNvSpPr/>
            <p:nvPr/>
          </p:nvSpPr>
          <p:spPr>
            <a:xfrm>
              <a:off x="5717520" y="496656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rect l="textAreaLeft" t="textAreaTop" r="textAreaRight" b="textAreaBottom"/>
              <a:pathLst>
                <a:path fill="none" w="2951" h="2976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46440" bIns="46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3" name="Google Shape;1490;p18"/>
            <p:cNvSpPr/>
            <p:nvPr/>
          </p:nvSpPr>
          <p:spPr>
            <a:xfrm>
              <a:off x="5741280" y="499140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600" bIns="21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2653;p30"/>
          <p:cNvSpPr/>
          <p:nvPr/>
        </p:nvSpPr>
        <p:spPr>
          <a:xfrm>
            <a:off x="2130840" y="3330000"/>
            <a:ext cx="4882320" cy="3996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27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PlaceHolder 1"/>
          <p:cNvSpPr>
            <a:spLocks noGrp="1"/>
          </p:cNvSpPr>
          <p:nvPr>
            <p:ph type="subTitle"/>
          </p:nvPr>
        </p:nvSpPr>
        <p:spPr>
          <a:xfrm>
            <a:off x="2265120" y="3376800"/>
            <a:ext cx="4547520" cy="30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lt1"/>
                </a:solidFill>
                <a:latin typeface="PT Sans"/>
                <a:ea typeface="PT Sans"/>
              </a:rPr>
              <a:t>Par Thanus SHANTHAKUMAR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613" name="Google Shape;2655;p30"/>
          <p:cNvGrpSpPr/>
          <p:nvPr/>
        </p:nvGrpSpPr>
        <p:grpSpPr>
          <a:xfrm>
            <a:off x="2131200" y="4336560"/>
            <a:ext cx="882720" cy="241560"/>
            <a:chOff x="2131200" y="4336560"/>
            <a:chExt cx="882720" cy="241560"/>
          </a:xfrm>
        </p:grpSpPr>
        <p:sp>
          <p:nvSpPr>
            <p:cNvPr id="614" name="Google Shape;2656;p30"/>
            <p:cNvSpPr/>
            <p:nvPr/>
          </p:nvSpPr>
          <p:spPr>
            <a:xfrm rot="10800000">
              <a:off x="2862000" y="433656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5" name="Google Shape;2657;p30"/>
            <p:cNvSpPr/>
            <p:nvPr/>
          </p:nvSpPr>
          <p:spPr>
            <a:xfrm rot="10800000">
              <a:off x="2716200" y="43365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6" name="Google Shape;2658;p30"/>
            <p:cNvSpPr/>
            <p:nvPr/>
          </p:nvSpPr>
          <p:spPr>
            <a:xfrm rot="10800000">
              <a:off x="2570040" y="43365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7" name="Google Shape;2659;p30"/>
            <p:cNvSpPr/>
            <p:nvPr/>
          </p:nvSpPr>
          <p:spPr>
            <a:xfrm rot="10800000">
              <a:off x="2423520" y="43365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8" name="Google Shape;2660;p30"/>
            <p:cNvSpPr/>
            <p:nvPr/>
          </p:nvSpPr>
          <p:spPr>
            <a:xfrm rot="10800000">
              <a:off x="2277360" y="43365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9" name="Google Shape;2661;p30"/>
            <p:cNvSpPr/>
            <p:nvPr/>
          </p:nvSpPr>
          <p:spPr>
            <a:xfrm rot="10800000">
              <a:off x="2131200" y="43365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20" name="Google Shape;2662;p30"/>
          <p:cNvGrpSpPr/>
          <p:nvPr/>
        </p:nvGrpSpPr>
        <p:grpSpPr>
          <a:xfrm>
            <a:off x="4423680" y="4119480"/>
            <a:ext cx="296280" cy="1822320"/>
            <a:chOff x="4423680" y="4119480"/>
            <a:chExt cx="296280" cy="1822320"/>
          </a:xfrm>
        </p:grpSpPr>
        <p:sp>
          <p:nvSpPr>
            <p:cNvPr id="621" name="Google Shape;2663;p30"/>
            <p:cNvSpPr/>
            <p:nvPr/>
          </p:nvSpPr>
          <p:spPr>
            <a:xfrm flipV="1" rot="5400000">
              <a:off x="3782880" y="5004720"/>
              <a:ext cx="1723680" cy="150120"/>
            </a:xfrm>
            <a:custGeom>
              <a:avLst/>
              <a:gdLst>
                <a:gd name="textAreaLeft" fmla="*/ 0 w 1723680"/>
                <a:gd name="textAreaRight" fmla="*/ 1724040 w 1723680"/>
                <a:gd name="textAreaTop" fmla="*/ -360 h 150120"/>
                <a:gd name="textAreaBottom" fmla="*/ 150120 h 150120"/>
              </a:gdLst>
              <a:ahLst/>
              <a:rect l="textAreaLeft" t="textAreaTop" r="textAreaRight" b="textAreaBottom"/>
              <a:pathLst>
                <a:path fill="none" w="55332" h="4834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75240" bIns="75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2" name="Google Shape;2664;p30"/>
            <p:cNvSpPr/>
            <p:nvPr/>
          </p:nvSpPr>
          <p:spPr>
            <a:xfrm flipV="1" rot="5400000">
              <a:off x="4423680" y="47156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360 h 91440"/>
                <a:gd name="textAreaBottom" fmla="*/ 92160 h 91440"/>
              </a:gdLst>
              <a:ahLst/>
              <a:rect l="textAreaLeft" t="textAreaTop" r="textAreaRight" b="textAreaBottom"/>
              <a:pathLst>
                <a:path fill="none" w="2951" h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3" name="Google Shape;2665;p30"/>
            <p:cNvSpPr/>
            <p:nvPr/>
          </p:nvSpPr>
          <p:spPr>
            <a:xfrm flipV="1" rot="5400000">
              <a:off x="4448160" y="473976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-360 h 42120"/>
                <a:gd name="textAreaBottom" fmla="*/ 42120 h 42120"/>
              </a:gdLst>
              <a:ahLst/>
              <a:rect l="textAreaLeft" t="textAreaTop" r="textAreaRight" b="textAreaBottom"/>
              <a:pathLst>
                <a:path w="1389" h="1364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240" bIns="21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4" name="Google Shape;2666;p30"/>
            <p:cNvSpPr/>
            <p:nvPr/>
          </p:nvSpPr>
          <p:spPr>
            <a:xfrm flipV="1" rot="5400000">
              <a:off x="4523400" y="411948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360 h 91440"/>
                <a:gd name="textAreaBottom" fmla="*/ 92160 h 91440"/>
              </a:gdLst>
              <a:ahLst/>
              <a:rect l="textAreaLeft" t="textAreaTop" r="textAreaRight" b="textAreaBottom"/>
              <a:pathLst>
                <a:path fill="none" w="2951" h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5" name="Google Shape;2667;p30"/>
            <p:cNvSpPr/>
            <p:nvPr/>
          </p:nvSpPr>
          <p:spPr>
            <a:xfrm flipV="1" rot="5400000">
              <a:off x="4547520" y="414360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-360 h 42120"/>
                <a:gd name="textAreaBottom" fmla="*/ 42120 h 42120"/>
              </a:gdLst>
              <a:ah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240" bIns="21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6" name="Google Shape;2668;p30"/>
            <p:cNvSpPr/>
            <p:nvPr/>
          </p:nvSpPr>
          <p:spPr>
            <a:xfrm flipV="1" rot="5400000">
              <a:off x="3990240" y="5286240"/>
              <a:ext cx="1134360" cy="174960"/>
            </a:xfrm>
            <a:custGeom>
              <a:avLst/>
              <a:gdLst>
                <a:gd name="textAreaLeft" fmla="*/ 0 w 1134360"/>
                <a:gd name="textAreaRight" fmla="*/ 1134720 w 1134360"/>
                <a:gd name="textAreaTop" fmla="*/ 360 h 174960"/>
                <a:gd name="textAreaBottom" fmla="*/ 175680 h 174960"/>
              </a:gdLst>
              <a:ahLst/>
              <a:rect l="textAreaLeft" t="textAreaTop" r="textAreaRight" b="textAreaBottom"/>
              <a:pathLst>
                <a:path fill="none" w="36417" h="5628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87480" bIns="87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27" name="Google Shape;2669;p30"/>
          <p:cNvGrpSpPr/>
          <p:nvPr/>
        </p:nvGrpSpPr>
        <p:grpSpPr>
          <a:xfrm>
            <a:off x="2194920" y="779040"/>
            <a:ext cx="552600" cy="98640"/>
            <a:chOff x="2194920" y="779040"/>
            <a:chExt cx="552600" cy="98640"/>
          </a:xfrm>
        </p:grpSpPr>
        <p:sp>
          <p:nvSpPr>
            <p:cNvPr id="628" name="Google Shape;2670;p30"/>
            <p:cNvSpPr/>
            <p:nvPr/>
          </p:nvSpPr>
          <p:spPr>
            <a:xfrm rot="5400000">
              <a:off x="2648880" y="77904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rect l="textAreaLeft" t="textAreaTop" r="textAreaRight" b="textAreaBottom"/>
              <a:pathLst>
                <a:path fill="none" w="3174" h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49320" bIns="49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9" name="Google Shape;2671;p30"/>
            <p:cNvSpPr/>
            <p:nvPr/>
          </p:nvSpPr>
          <p:spPr>
            <a:xfrm rot="5400000">
              <a:off x="2675160" y="80604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600" bIns="21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0" name="Google Shape;2672;p30"/>
            <p:cNvSpPr/>
            <p:nvPr/>
          </p:nvSpPr>
          <p:spPr>
            <a:xfrm rot="5400000">
              <a:off x="2194920" y="78228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rect l="textAreaLeft" t="textAreaTop" r="textAreaRight" b="textAreaBottom"/>
              <a:pathLst>
                <a:path fill="none" w="2951" h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1" name="Google Shape;2673;p30"/>
            <p:cNvSpPr/>
            <p:nvPr/>
          </p:nvSpPr>
          <p:spPr>
            <a:xfrm rot="5400000">
              <a:off x="2218680" y="80604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600" bIns="21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2" name="Google Shape;2674;p30"/>
            <p:cNvSpPr/>
            <p:nvPr/>
          </p:nvSpPr>
          <p:spPr>
            <a:xfrm rot="5400000">
              <a:off x="2470680" y="64332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rect l="textAreaLeft" t="textAreaTop" r="textAreaRight" b="textAreaBottom"/>
              <a:pathLst>
                <a:path fill="none" w="1" h="11504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33" name="Google Shape;2675;p30"/>
          <p:cNvGrpSpPr/>
          <p:nvPr/>
        </p:nvGrpSpPr>
        <p:grpSpPr>
          <a:xfrm>
            <a:off x="4505040" y="564480"/>
            <a:ext cx="1105920" cy="133920"/>
            <a:chOff x="4505040" y="564480"/>
            <a:chExt cx="1105920" cy="133920"/>
          </a:xfrm>
        </p:grpSpPr>
        <p:grpSp>
          <p:nvGrpSpPr>
            <p:cNvPr id="634" name="Google Shape;2676;p30"/>
            <p:cNvGrpSpPr/>
            <p:nvPr/>
          </p:nvGrpSpPr>
          <p:grpSpPr>
            <a:xfrm>
              <a:off x="4505040" y="647640"/>
              <a:ext cx="883080" cy="50760"/>
              <a:chOff x="4505040" y="647640"/>
              <a:chExt cx="883080" cy="50760"/>
            </a:xfrm>
          </p:grpSpPr>
          <p:sp>
            <p:nvSpPr>
              <p:cNvPr id="635" name="Google Shape;2677;p30"/>
              <p:cNvSpPr/>
              <p:nvPr/>
            </p:nvSpPr>
            <p:spPr>
              <a:xfrm>
                <a:off x="4505040" y="647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6" name="Google Shape;2678;p30"/>
              <p:cNvSpPr/>
              <p:nvPr/>
            </p:nvSpPr>
            <p:spPr>
              <a:xfrm>
                <a:off x="4597560" y="647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7" name="Google Shape;2679;p30"/>
              <p:cNvSpPr/>
              <p:nvPr/>
            </p:nvSpPr>
            <p:spPr>
              <a:xfrm>
                <a:off x="4690080" y="647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8" name="Google Shape;2680;p30"/>
              <p:cNvSpPr/>
              <p:nvPr/>
            </p:nvSpPr>
            <p:spPr>
              <a:xfrm>
                <a:off x="4782600" y="647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9" name="Google Shape;2681;p30"/>
              <p:cNvSpPr/>
              <p:nvPr/>
            </p:nvSpPr>
            <p:spPr>
              <a:xfrm>
                <a:off x="4875120" y="647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0" name="Google Shape;2682;p30"/>
              <p:cNvSpPr/>
              <p:nvPr/>
            </p:nvSpPr>
            <p:spPr>
              <a:xfrm>
                <a:off x="4967640" y="647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1" name="Google Shape;2683;p30"/>
              <p:cNvSpPr/>
              <p:nvPr/>
            </p:nvSpPr>
            <p:spPr>
              <a:xfrm>
                <a:off x="5060160" y="647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2" name="Google Shape;2684;p30"/>
              <p:cNvSpPr/>
              <p:nvPr/>
            </p:nvSpPr>
            <p:spPr>
              <a:xfrm>
                <a:off x="5152320" y="647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3" name="Google Shape;2685;p30"/>
              <p:cNvSpPr/>
              <p:nvPr/>
            </p:nvSpPr>
            <p:spPr>
              <a:xfrm>
                <a:off x="5244840" y="647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4" name="Google Shape;2686;p30"/>
              <p:cNvSpPr/>
              <p:nvPr/>
            </p:nvSpPr>
            <p:spPr>
              <a:xfrm>
                <a:off x="5337360" y="647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645" name="Google Shape;2687;p30"/>
            <p:cNvGrpSpPr/>
            <p:nvPr/>
          </p:nvGrpSpPr>
          <p:grpSpPr>
            <a:xfrm>
              <a:off x="4727880" y="564480"/>
              <a:ext cx="883080" cy="50760"/>
              <a:chOff x="4727880" y="564480"/>
              <a:chExt cx="883080" cy="50760"/>
            </a:xfrm>
          </p:grpSpPr>
          <p:sp>
            <p:nvSpPr>
              <p:cNvPr id="646" name="Google Shape;2688;p30"/>
              <p:cNvSpPr/>
              <p:nvPr/>
            </p:nvSpPr>
            <p:spPr>
              <a:xfrm>
                <a:off x="4727880" y="564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7" name="Google Shape;2689;p30"/>
              <p:cNvSpPr/>
              <p:nvPr/>
            </p:nvSpPr>
            <p:spPr>
              <a:xfrm>
                <a:off x="4820400" y="564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8" name="Google Shape;2690;p30"/>
              <p:cNvSpPr/>
              <p:nvPr/>
            </p:nvSpPr>
            <p:spPr>
              <a:xfrm>
                <a:off x="4912920" y="564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9" name="Google Shape;2691;p30"/>
              <p:cNvSpPr/>
              <p:nvPr/>
            </p:nvSpPr>
            <p:spPr>
              <a:xfrm>
                <a:off x="5005440" y="564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0" name="Google Shape;2692;p30"/>
              <p:cNvSpPr/>
              <p:nvPr/>
            </p:nvSpPr>
            <p:spPr>
              <a:xfrm>
                <a:off x="5097600" y="564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1" name="Google Shape;2693;p30"/>
              <p:cNvSpPr/>
              <p:nvPr/>
            </p:nvSpPr>
            <p:spPr>
              <a:xfrm>
                <a:off x="5190120" y="564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2" name="Google Shape;2694;p30"/>
              <p:cNvSpPr/>
              <p:nvPr/>
            </p:nvSpPr>
            <p:spPr>
              <a:xfrm>
                <a:off x="5282640" y="564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3" name="Google Shape;2695;p30"/>
              <p:cNvSpPr/>
              <p:nvPr/>
            </p:nvSpPr>
            <p:spPr>
              <a:xfrm>
                <a:off x="5375160" y="564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4" name="Google Shape;2696;p30"/>
              <p:cNvSpPr/>
              <p:nvPr/>
            </p:nvSpPr>
            <p:spPr>
              <a:xfrm>
                <a:off x="5467680" y="564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5" name="Google Shape;2697;p30"/>
              <p:cNvSpPr/>
              <p:nvPr/>
            </p:nvSpPr>
            <p:spPr>
              <a:xfrm>
                <a:off x="5560200" y="564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000" bIns="18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656" name="Google Shape;2698;p30"/>
          <p:cNvGrpSpPr/>
          <p:nvPr/>
        </p:nvGrpSpPr>
        <p:grpSpPr>
          <a:xfrm>
            <a:off x="5447160" y="4536000"/>
            <a:ext cx="1252800" cy="50760"/>
            <a:chOff x="5447160" y="4536000"/>
            <a:chExt cx="1252800" cy="50760"/>
          </a:xfrm>
        </p:grpSpPr>
        <p:sp>
          <p:nvSpPr>
            <p:cNvPr id="657" name="Google Shape;2699;p30"/>
            <p:cNvSpPr/>
            <p:nvPr/>
          </p:nvSpPr>
          <p:spPr>
            <a:xfrm>
              <a:off x="544716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000" bIns="18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8" name="Google Shape;2700;p30"/>
            <p:cNvSpPr/>
            <p:nvPr/>
          </p:nvSpPr>
          <p:spPr>
            <a:xfrm>
              <a:off x="553968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000" bIns="18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9" name="Google Shape;2701;p30"/>
            <p:cNvSpPr/>
            <p:nvPr/>
          </p:nvSpPr>
          <p:spPr>
            <a:xfrm>
              <a:off x="563220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000" bIns="18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0" name="Google Shape;2702;p30"/>
            <p:cNvSpPr/>
            <p:nvPr/>
          </p:nvSpPr>
          <p:spPr>
            <a:xfrm>
              <a:off x="572472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000" bIns="18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1" name="Google Shape;2703;p30"/>
            <p:cNvSpPr/>
            <p:nvPr/>
          </p:nvSpPr>
          <p:spPr>
            <a:xfrm>
              <a:off x="581724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000" bIns="18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2" name="Google Shape;2704;p30"/>
            <p:cNvSpPr/>
            <p:nvPr/>
          </p:nvSpPr>
          <p:spPr>
            <a:xfrm>
              <a:off x="590976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000" bIns="18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3" name="Google Shape;2705;p30"/>
            <p:cNvSpPr/>
            <p:nvPr/>
          </p:nvSpPr>
          <p:spPr>
            <a:xfrm>
              <a:off x="600228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000" bIns="18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4" name="Google Shape;2706;p30"/>
            <p:cNvSpPr/>
            <p:nvPr/>
          </p:nvSpPr>
          <p:spPr>
            <a:xfrm>
              <a:off x="609444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000" bIns="18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5" name="Google Shape;2707;p30"/>
            <p:cNvSpPr/>
            <p:nvPr/>
          </p:nvSpPr>
          <p:spPr>
            <a:xfrm>
              <a:off x="618696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000" bIns="18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6" name="Google Shape;2708;p30"/>
            <p:cNvSpPr/>
            <p:nvPr/>
          </p:nvSpPr>
          <p:spPr>
            <a:xfrm>
              <a:off x="627948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000" bIns="18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7" name="Google Shape;2709;p30"/>
            <p:cNvSpPr/>
            <p:nvPr/>
          </p:nvSpPr>
          <p:spPr>
            <a:xfrm>
              <a:off x="637200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000" bIns="18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8" name="Google Shape;2710;p30"/>
            <p:cNvSpPr/>
            <p:nvPr/>
          </p:nvSpPr>
          <p:spPr>
            <a:xfrm>
              <a:off x="646452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000" bIns="18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9" name="Google Shape;2711;p30"/>
            <p:cNvSpPr/>
            <p:nvPr/>
          </p:nvSpPr>
          <p:spPr>
            <a:xfrm>
              <a:off x="655668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000" bIns="18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0" name="Google Shape;2712;p30"/>
            <p:cNvSpPr/>
            <p:nvPr/>
          </p:nvSpPr>
          <p:spPr>
            <a:xfrm>
              <a:off x="664920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000" bIns="18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71" name="PlaceHolder 2"/>
          <p:cNvSpPr>
            <a:spLocks noGrp="1"/>
          </p:cNvSpPr>
          <p:nvPr>
            <p:ph type="title"/>
          </p:nvPr>
        </p:nvSpPr>
        <p:spPr>
          <a:xfrm>
            <a:off x="950400" y="2040480"/>
            <a:ext cx="7242840" cy="736560"/>
          </a:xfrm>
          <a:prstGeom prst="rect">
            <a:avLst/>
          </a:prstGeom>
          <a:noFill/>
          <a:ln w="0">
            <a:noFill/>
          </a:ln>
          <a:effectLst>
            <a:outerShdw dist="0" dir="0" blurRad="142920" rotWithShape="0">
              <a:srgbClr val="8fffff">
                <a:alpha val="38000"/>
              </a:srgbClr>
            </a:outerShdw>
          </a:effectLst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4200" spc="-1" strike="noStrike">
                <a:solidFill>
                  <a:schemeClr val="lt1"/>
                </a:solidFill>
                <a:latin typeface="Exo"/>
                <a:ea typeface="Exo"/>
              </a:rPr>
              <a:t>MES </a:t>
            </a:r>
            <a:r>
              <a:rPr b="1" lang="en" sz="4200" spc="-1" strike="noStrike">
                <a:solidFill>
                  <a:schemeClr val="accent2"/>
                </a:solidFill>
                <a:latin typeface="Exo"/>
                <a:ea typeface="Exo"/>
              </a:rPr>
              <a:t>CERTIFICATIONS</a:t>
            </a:r>
            <a:endParaRPr b="0" lang="fr-F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Google Shape;2714;p30"/>
          <p:cNvSpPr/>
          <p:nvPr/>
        </p:nvSpPr>
        <p:spPr>
          <a:xfrm>
            <a:off x="1925280" y="1426680"/>
            <a:ext cx="5454720" cy="55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" sz="2700" spc="-1" strike="noStrike">
                <a:solidFill>
                  <a:schemeClr val="lt1"/>
                </a:solidFill>
                <a:latin typeface="Exo"/>
                <a:ea typeface="Exo"/>
              </a:rPr>
              <a:t>PRÉSENTATION DE...</a:t>
            </a:r>
            <a:endParaRPr b="0" lang="fr-FR" sz="27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  <a:effectLst>
            <a:outerShdw dist="0" dir="0" blurRad="142920" rotWithShape="0">
              <a:srgbClr val="8fffff">
                <a:alpha val="40000"/>
              </a:srgbClr>
            </a:outerShdw>
          </a:effectLst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chemeClr val="lt1"/>
                </a:solidFill>
                <a:latin typeface="Exo"/>
                <a:ea typeface="Exo"/>
              </a:rPr>
              <a:t>SOMMAIRE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PlaceHolder 2"/>
          <p:cNvSpPr>
            <a:spLocks noGrp="1"/>
          </p:cNvSpPr>
          <p:nvPr>
            <p:ph type="title"/>
          </p:nvPr>
        </p:nvSpPr>
        <p:spPr>
          <a:xfrm>
            <a:off x="1260000" y="1620000"/>
            <a:ext cx="6480000" cy="27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chemeClr val="lt1"/>
                </a:solidFill>
                <a:latin typeface="Exo"/>
                <a:ea typeface="Exo"/>
              </a:rPr>
              <a:t>1. Modélisez vos bases de données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75" name="Google Shape;2721;p31"/>
          <p:cNvGrpSpPr/>
          <p:nvPr/>
        </p:nvGrpSpPr>
        <p:grpSpPr>
          <a:xfrm>
            <a:off x="7812720" y="997920"/>
            <a:ext cx="1520640" cy="301680"/>
            <a:chOff x="7812720" y="997920"/>
            <a:chExt cx="1520640" cy="301680"/>
          </a:xfrm>
        </p:grpSpPr>
        <p:sp>
          <p:nvSpPr>
            <p:cNvPr id="676" name="Google Shape;2722;p31"/>
            <p:cNvSpPr/>
            <p:nvPr/>
          </p:nvSpPr>
          <p:spPr>
            <a:xfrm>
              <a:off x="7906320" y="104436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rect l="textAreaLeft" t="textAreaTop" r="textAreaRight" b="textAreaBottom"/>
              <a:pathLst>
                <a:path fill="none" w="42863" h="6719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7" name="Google Shape;2723;p31"/>
            <p:cNvSpPr/>
            <p:nvPr/>
          </p:nvSpPr>
          <p:spPr>
            <a:xfrm>
              <a:off x="9241920" y="120816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rect l="textAreaLeft" t="textAreaTop" r="textAreaRight" b="textAreaBottom"/>
              <a:pathLst>
                <a:path fill="none" w="2951" h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8" name="Google Shape;2724;p31"/>
            <p:cNvSpPr/>
            <p:nvPr/>
          </p:nvSpPr>
          <p:spPr>
            <a:xfrm>
              <a:off x="9265680" y="123264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240" bIns="21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9" name="Google Shape;2725;p31"/>
            <p:cNvSpPr/>
            <p:nvPr/>
          </p:nvSpPr>
          <p:spPr>
            <a:xfrm>
              <a:off x="7812720" y="99792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rect l="textAreaLeft" t="textAreaTop" r="textAreaRight" b="textAreaBottom"/>
              <a:pathLst>
                <a:path fill="none" w="2951" h="2976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46440" bIns="46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0" name="Google Shape;2726;p31"/>
            <p:cNvSpPr/>
            <p:nvPr/>
          </p:nvSpPr>
          <p:spPr>
            <a:xfrm>
              <a:off x="7836840" y="10227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600" bIns="21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81" name=""/>
          <p:cNvSpPr txBox="1"/>
          <p:nvPr/>
        </p:nvSpPr>
        <p:spPr>
          <a:xfrm>
            <a:off x="1260000" y="2179440"/>
            <a:ext cx="6979320" cy="52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" sz="2000" spc="-1" strike="noStrike">
                <a:solidFill>
                  <a:schemeClr val="lt1"/>
                </a:solidFill>
                <a:latin typeface="Exo"/>
                <a:ea typeface="Exo"/>
              </a:rPr>
              <a:t>2. Adoptez une architecture MVC en PHP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2" name=""/>
          <p:cNvSpPr txBox="1"/>
          <p:nvPr/>
        </p:nvSpPr>
        <p:spPr>
          <a:xfrm>
            <a:off x="1260000" y="2790360"/>
            <a:ext cx="6979320" cy="80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" sz="2000" spc="-1" strike="noStrike">
                <a:solidFill>
                  <a:schemeClr val="lt1"/>
                </a:solidFill>
                <a:latin typeface="Exo"/>
                <a:ea typeface="Exo"/>
              </a:rPr>
              <a:t>3. Des certifications en adéquation avec ma futur formation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title"/>
          </p:nvPr>
        </p:nvSpPr>
        <p:spPr>
          <a:xfrm>
            <a:off x="713160" y="471960"/>
            <a:ext cx="7717320" cy="572400"/>
          </a:xfrm>
          <a:prstGeom prst="rect">
            <a:avLst/>
          </a:prstGeom>
          <a:noFill/>
          <a:ln w="0">
            <a:noFill/>
          </a:ln>
          <a:effectLst>
            <a:outerShdw dist="0" dir="0" blurRad="142920" rotWithShape="0">
              <a:srgbClr val="8fffff">
                <a:alpha val="40000"/>
              </a:srgbClr>
            </a:outerShdw>
          </a:effectLst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chemeClr val="lt1"/>
                </a:solidFill>
                <a:latin typeface="Exo"/>
                <a:ea typeface="Exo"/>
              </a:rPr>
              <a:t>1 - Modélisez vos bases de données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84" name="Google Shape;2721;p 1"/>
          <p:cNvGrpSpPr/>
          <p:nvPr/>
        </p:nvGrpSpPr>
        <p:grpSpPr>
          <a:xfrm>
            <a:off x="7812720" y="997920"/>
            <a:ext cx="1520640" cy="301680"/>
            <a:chOff x="7812720" y="997920"/>
            <a:chExt cx="1520640" cy="301680"/>
          </a:xfrm>
        </p:grpSpPr>
        <p:sp>
          <p:nvSpPr>
            <p:cNvPr id="685" name="Google Shape;2722;p 1"/>
            <p:cNvSpPr/>
            <p:nvPr/>
          </p:nvSpPr>
          <p:spPr>
            <a:xfrm>
              <a:off x="7906320" y="104436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rect l="textAreaLeft" t="textAreaTop" r="textAreaRight" b="textAreaBottom"/>
              <a:pathLst>
                <a:path fill="none" w="42863" h="6719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6" name="Google Shape;2723;p 1"/>
            <p:cNvSpPr/>
            <p:nvPr/>
          </p:nvSpPr>
          <p:spPr>
            <a:xfrm>
              <a:off x="9241920" y="120816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rect l="textAreaLeft" t="textAreaTop" r="textAreaRight" b="textAreaBottom"/>
              <a:pathLst>
                <a:path fill="none" w="2951" h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7" name="Google Shape;2724;p 1"/>
            <p:cNvSpPr/>
            <p:nvPr/>
          </p:nvSpPr>
          <p:spPr>
            <a:xfrm>
              <a:off x="9265680" y="123264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240" bIns="21240" anchor="ctr">
              <a:noAutofit/>
            </a:bodyPr>
            <a:p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8" name="Google Shape;2725;p 1"/>
            <p:cNvSpPr/>
            <p:nvPr/>
          </p:nvSpPr>
          <p:spPr>
            <a:xfrm>
              <a:off x="7812720" y="99792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rect l="textAreaLeft" t="textAreaTop" r="textAreaRight" b="textAreaBottom"/>
              <a:pathLst>
                <a:path fill="none" w="2951" h="2976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46440" bIns="46440" anchor="ctr">
              <a:noAutofit/>
            </a:bodyPr>
            <a:p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9" name="Google Shape;2726;p 1"/>
            <p:cNvSpPr/>
            <p:nvPr/>
          </p:nvSpPr>
          <p:spPr>
            <a:xfrm>
              <a:off x="7836840" y="10227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600" bIns="21600" anchor="ctr">
              <a:noAutofit/>
            </a:bodyPr>
            <a:p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90" name="Google Shape;2720;p 1"/>
          <p:cNvSpPr txBox="1"/>
          <p:nvPr/>
        </p:nvSpPr>
        <p:spPr>
          <a:xfrm>
            <a:off x="1440000" y="2520000"/>
            <a:ext cx="6480000" cy="273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chemeClr val="lt1"/>
                </a:solidFill>
                <a:latin typeface="Exo"/>
                <a:ea typeface="Exo"/>
              </a:rPr>
              <a:t>Les concepts abordés :</a:t>
            </a:r>
            <a:br>
              <a:rPr sz="2000"/>
            </a:br>
            <a:br>
              <a:rPr sz="2000"/>
            </a:br>
            <a:r>
              <a:rPr b="1" lang="en" sz="2000" spc="-1" strike="noStrike">
                <a:solidFill>
                  <a:schemeClr val="lt1"/>
                </a:solidFill>
                <a:latin typeface="Exo"/>
                <a:ea typeface="Exo"/>
              </a:rPr>
              <a:t>- À quoi sert une base de données</a:t>
            </a:r>
            <a:br>
              <a:rPr sz="2000"/>
            </a:br>
            <a:r>
              <a:rPr b="1" lang="en" sz="2000" spc="-1" strike="noStrike">
                <a:solidFill>
                  <a:schemeClr val="lt1"/>
                </a:solidFill>
                <a:latin typeface="Exo"/>
                <a:ea typeface="Exo"/>
              </a:rPr>
              <a:t>- Savoir reconnaître les types de données</a:t>
            </a:r>
            <a:br>
              <a:rPr sz="2000"/>
            </a:br>
            <a:r>
              <a:rPr b="1" lang="en" sz="2000" spc="-1" strike="noStrike">
                <a:solidFill>
                  <a:schemeClr val="lt1"/>
                </a:solidFill>
                <a:latin typeface="Exo"/>
                <a:ea typeface="Exo"/>
              </a:rPr>
              <a:t>- Modéliser une base de donnée en UML</a:t>
            </a:r>
            <a:br>
              <a:rPr sz="2000"/>
            </a:br>
            <a:r>
              <a:rPr b="1" lang="en" sz="2000" spc="-1" strike="noStrike">
                <a:solidFill>
                  <a:schemeClr val="lt1"/>
                </a:solidFill>
                <a:latin typeface="Exo"/>
                <a:ea typeface="Exo"/>
              </a:rPr>
              <a:t>- Traduire un diagramme UML en un modèle relationnel 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1" name="" descr=""/>
          <p:cNvPicPr/>
          <p:nvPr/>
        </p:nvPicPr>
        <p:blipFill>
          <a:blip r:embed="rId1"/>
          <a:stretch/>
        </p:blipFill>
        <p:spPr>
          <a:xfrm>
            <a:off x="1080000" y="116280"/>
            <a:ext cx="6717960" cy="474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713160" y="471960"/>
            <a:ext cx="7717320" cy="572400"/>
          </a:xfrm>
          <a:prstGeom prst="rect">
            <a:avLst/>
          </a:prstGeom>
          <a:noFill/>
          <a:ln w="0">
            <a:noFill/>
          </a:ln>
          <a:effectLst>
            <a:outerShdw dist="0" dir="0" blurRad="142920" rotWithShape="0">
              <a:srgbClr val="8fffff">
                <a:alpha val="40000"/>
              </a:srgbClr>
            </a:outerShdw>
          </a:effectLst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Exo"/>
                <a:ea typeface="Exo"/>
              </a:rPr>
              <a:t>2- Adoptez une architecture MVC en PHP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693" name="Google Shape;2721;p 2"/>
          <p:cNvGrpSpPr/>
          <p:nvPr/>
        </p:nvGrpSpPr>
        <p:grpSpPr>
          <a:xfrm>
            <a:off x="7812720" y="997920"/>
            <a:ext cx="1520640" cy="301680"/>
            <a:chOff x="7812720" y="997920"/>
            <a:chExt cx="1520640" cy="301680"/>
          </a:xfrm>
        </p:grpSpPr>
        <p:sp>
          <p:nvSpPr>
            <p:cNvPr id="694" name="Google Shape;2722;p 2"/>
            <p:cNvSpPr/>
            <p:nvPr/>
          </p:nvSpPr>
          <p:spPr>
            <a:xfrm>
              <a:off x="7906320" y="104436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rect l="textAreaLeft" t="textAreaTop" r="textAreaRight" b="textAreaBottom"/>
              <a:pathLst>
                <a:path fill="none" w="42863" h="6719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5" name="Google Shape;2723;p 2"/>
            <p:cNvSpPr/>
            <p:nvPr/>
          </p:nvSpPr>
          <p:spPr>
            <a:xfrm>
              <a:off x="9241920" y="120816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rect l="textAreaLeft" t="textAreaTop" r="textAreaRight" b="textAreaBottom"/>
              <a:pathLst>
                <a:path fill="none" w="2951" h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6" name="Google Shape;2724;p 2"/>
            <p:cNvSpPr/>
            <p:nvPr/>
          </p:nvSpPr>
          <p:spPr>
            <a:xfrm>
              <a:off x="9265680" y="123264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240" bIns="21240" anchor="ctr">
              <a:noAutofit/>
            </a:bodyPr>
            <a:p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7" name="Google Shape;2725;p 2"/>
            <p:cNvSpPr/>
            <p:nvPr/>
          </p:nvSpPr>
          <p:spPr>
            <a:xfrm>
              <a:off x="7812720" y="99792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rect l="textAreaLeft" t="textAreaTop" r="textAreaRight" b="textAreaBottom"/>
              <a:pathLst>
                <a:path fill="none" w="2951" h="2976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46440" bIns="46440" anchor="ctr">
              <a:noAutofit/>
            </a:bodyPr>
            <a:p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8" name="Google Shape;2726;p 2"/>
            <p:cNvSpPr/>
            <p:nvPr/>
          </p:nvSpPr>
          <p:spPr>
            <a:xfrm>
              <a:off x="7836840" y="10227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600" bIns="21600" anchor="ctr">
              <a:noAutofit/>
            </a:bodyPr>
            <a:p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99" name="Google Shape;2720;p 2"/>
          <p:cNvSpPr txBox="1"/>
          <p:nvPr/>
        </p:nvSpPr>
        <p:spPr>
          <a:xfrm>
            <a:off x="1440000" y="2520000"/>
            <a:ext cx="6480000" cy="273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chemeClr val="lt1"/>
                </a:solidFill>
                <a:latin typeface="Exo"/>
                <a:ea typeface="Exo"/>
              </a:rPr>
              <a:t>Les concepts abordés :</a:t>
            </a:r>
            <a:br>
              <a:rPr sz="2000"/>
            </a:br>
            <a:br>
              <a:rPr sz="2000"/>
            </a:br>
            <a:r>
              <a:rPr b="1" lang="en" sz="2000" spc="-1" strike="noStrike">
                <a:solidFill>
                  <a:schemeClr val="lt1"/>
                </a:solidFill>
                <a:latin typeface="Exo"/>
                <a:ea typeface="Exo"/>
              </a:rPr>
              <a:t>- Optimisation de la qualité du code</a:t>
            </a:r>
            <a:br>
              <a:rPr sz="2000"/>
            </a:br>
            <a:r>
              <a:rPr b="1" lang="en" sz="2000" spc="-1" strike="noStrike">
                <a:solidFill>
                  <a:schemeClr val="lt1"/>
                </a:solidFill>
                <a:latin typeface="Exo"/>
                <a:ea typeface="Exo"/>
              </a:rPr>
              <a:t>- Une approche favorisant la collaboration</a:t>
            </a:r>
            <a:br>
              <a:rPr sz="2000"/>
            </a:br>
            <a:r>
              <a:rPr b="1" lang="en" sz="2000" spc="-1" strike="noStrike">
                <a:solidFill>
                  <a:schemeClr val="lt1"/>
                </a:solidFill>
                <a:latin typeface="Exo"/>
                <a:ea typeface="Exo"/>
              </a:rPr>
              <a:t>- Convention de codage</a:t>
            </a:r>
            <a:br>
              <a:rPr sz="2000"/>
            </a:br>
            <a:r>
              <a:rPr b="1" lang="en" sz="2000" spc="-1" strike="noStrike">
                <a:solidFill>
                  <a:schemeClr val="lt1"/>
                </a:solidFill>
                <a:latin typeface="Exo"/>
                <a:ea typeface="Exo"/>
              </a:rPr>
              <a:t>- MVC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"/>
          <p:cNvSpPr txBox="1"/>
          <p:nvPr/>
        </p:nvSpPr>
        <p:spPr>
          <a:xfrm>
            <a:off x="673920" y="2313360"/>
            <a:ext cx="7620840" cy="590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" sz="2800" spc="-1" strike="noStrike">
                <a:solidFill>
                  <a:srgbClr val="ffffff"/>
                </a:solidFill>
                <a:latin typeface="Exo"/>
                <a:ea typeface="Exo"/>
              </a:rPr>
              <a:t>&lt;diplôme&gt;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title"/>
          </p:nvPr>
        </p:nvSpPr>
        <p:spPr>
          <a:xfrm>
            <a:off x="713160" y="471960"/>
            <a:ext cx="7717320" cy="572400"/>
          </a:xfrm>
          <a:prstGeom prst="rect">
            <a:avLst/>
          </a:prstGeom>
          <a:noFill/>
          <a:ln w="0">
            <a:noFill/>
          </a:ln>
          <a:effectLst>
            <a:outerShdw dist="0" dir="0" blurRad="142920" rotWithShape="0">
              <a:srgbClr val="8fffff">
                <a:alpha val="40000"/>
              </a:srgbClr>
            </a:outerShdw>
          </a:effectLst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chemeClr val="lt1"/>
                </a:solidFill>
                <a:latin typeface="Exo"/>
                <a:ea typeface="Exo"/>
              </a:rPr>
              <a:t>3 - Des certifications en adéquation avec ma futur formation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02" name="Google Shape;2721;p 3"/>
          <p:cNvGrpSpPr/>
          <p:nvPr/>
        </p:nvGrpSpPr>
        <p:grpSpPr>
          <a:xfrm>
            <a:off x="7812720" y="997920"/>
            <a:ext cx="1520640" cy="301680"/>
            <a:chOff x="7812720" y="997920"/>
            <a:chExt cx="1520640" cy="301680"/>
          </a:xfrm>
        </p:grpSpPr>
        <p:sp>
          <p:nvSpPr>
            <p:cNvPr id="703" name="Google Shape;2722;p 3"/>
            <p:cNvSpPr/>
            <p:nvPr/>
          </p:nvSpPr>
          <p:spPr>
            <a:xfrm>
              <a:off x="7906320" y="104436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rect l="textAreaLeft" t="textAreaTop" r="textAreaRight" b="textAreaBottom"/>
              <a:pathLst>
                <a:path fill="none" w="42863" h="6719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4" name="Google Shape;2723;p 3"/>
            <p:cNvSpPr/>
            <p:nvPr/>
          </p:nvSpPr>
          <p:spPr>
            <a:xfrm>
              <a:off x="9241920" y="120816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rect l="textAreaLeft" t="textAreaTop" r="textAreaRight" b="textAreaBottom"/>
              <a:pathLst>
                <a:path fill="none" w="2951" h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5" name="Google Shape;2724;p 3"/>
            <p:cNvSpPr/>
            <p:nvPr/>
          </p:nvSpPr>
          <p:spPr>
            <a:xfrm>
              <a:off x="9265680" y="123264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240" bIns="21240" anchor="ctr">
              <a:noAutofit/>
            </a:bodyPr>
            <a:p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6" name="Google Shape;2725;p 3"/>
            <p:cNvSpPr/>
            <p:nvPr/>
          </p:nvSpPr>
          <p:spPr>
            <a:xfrm>
              <a:off x="7812720" y="99792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rect l="textAreaLeft" t="textAreaTop" r="textAreaRight" b="textAreaBottom"/>
              <a:pathLst>
                <a:path fill="none" w="2951" h="2976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w="19050">
              <a:solidFill>
                <a:srgbClr val="95ff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46440" bIns="46440" anchor="ctr">
              <a:noAutofit/>
            </a:bodyPr>
            <a:p>
              <a:endParaRPr b="0" lang="fr-F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7" name="Google Shape;2726;p 3"/>
            <p:cNvSpPr/>
            <p:nvPr/>
          </p:nvSpPr>
          <p:spPr>
            <a:xfrm>
              <a:off x="7836840" y="10227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600" bIns="21600" anchor="ctr">
              <a:noAutofit/>
            </a:bodyPr>
            <a:p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08" name="Google Shape;2720;p 3"/>
          <p:cNvSpPr txBox="1"/>
          <p:nvPr/>
        </p:nvSpPr>
        <p:spPr>
          <a:xfrm>
            <a:off x="1620000" y="2340000"/>
            <a:ext cx="6480000" cy="273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chemeClr val="lt1"/>
                </a:solidFill>
                <a:latin typeface="Exo"/>
                <a:ea typeface="Exo"/>
              </a:rPr>
              <a:t>Licence Pro Projet Web et Mobile :</a:t>
            </a:r>
            <a:br>
              <a:rPr sz="2000"/>
            </a:br>
            <a:br>
              <a:rPr sz="2000"/>
            </a:br>
            <a:r>
              <a:rPr b="1" lang="en" sz="2000" spc="-1" strike="noStrike">
                <a:solidFill>
                  <a:schemeClr val="lt1"/>
                </a:solidFill>
                <a:latin typeface="Exo"/>
                <a:ea typeface="Exo"/>
              </a:rPr>
              <a:t>- Développement Web FullStack</a:t>
            </a:r>
            <a:br>
              <a:rPr sz="2000"/>
            </a:br>
            <a:r>
              <a:rPr b="1" lang="en" sz="2000" spc="-1" strike="noStrike">
                <a:solidFill>
                  <a:schemeClr val="lt1"/>
                </a:solidFill>
                <a:latin typeface="Exo"/>
                <a:ea typeface="Exo"/>
              </a:rPr>
              <a:t>- Programmation orientée objet (POO)</a:t>
            </a:r>
            <a:br>
              <a:rPr sz="2000"/>
            </a:br>
            <a:r>
              <a:rPr b="1" lang="en" sz="2000" spc="-1" strike="noStrike">
                <a:solidFill>
                  <a:schemeClr val="lt1"/>
                </a:solidFill>
                <a:latin typeface="Exo"/>
                <a:ea typeface="Exo"/>
              </a:rPr>
              <a:t>- Conception de bases de données relationnelles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Application>LibreOffice/7.6.1.2$Windows_X86_64 LibreOffice_project/f5defcebd022c5bc36bbb79be232cb6926d8f674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2024-06-01T20:01:52Z</dcterms:modified>
  <cp:revision>11</cp:revision>
  <dc:subject/>
  <dc:title/>
</cp:coreProperties>
</file>