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0" y="0"/>
            <a:ext cx="9142920" cy="5142600"/>
            <a:chOff x="0" y="0"/>
            <a:chExt cx="9142920" cy="5142600"/>
          </a:xfrm>
        </p:grpSpPr>
        <p:sp>
          <p:nvSpPr>
            <p:cNvPr id="1" name="Google Shape;10;p2"/>
            <p:cNvSpPr/>
            <p:nvPr/>
          </p:nvSpPr>
          <p:spPr>
            <a:xfrm>
              <a:off x="0" y="51328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49942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>
              <a:off x="0" y="48553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>
              <a:off x="0" y="47163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>
              <a:off x="0" y="45784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0" y="44395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0" y="43009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0" y="41619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0" y="40230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0" y="38844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>
              <a:off x="0" y="37454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>
              <a:off x="0" y="360756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0" y="346860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0" y="33296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0" y="31910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>
              <a:off x="0" y="30520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>
              <a:off x="0" y="29131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>
              <a:off x="0" y="27741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>
              <a:off x="0" y="26362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>
              <a:off x="0" y="24976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Google Shape;30;p2"/>
            <p:cNvSpPr/>
            <p:nvPr/>
          </p:nvSpPr>
          <p:spPr>
            <a:xfrm>
              <a:off x="0" y="23587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1;p2"/>
            <p:cNvSpPr/>
            <p:nvPr/>
          </p:nvSpPr>
          <p:spPr>
            <a:xfrm>
              <a:off x="0" y="22197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>
              <a:off x="0" y="20808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0" y="19422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0" y="18043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>
              <a:off x="0" y="166536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>
              <a:off x="0" y="152640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0" y="13874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0" y="12488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>
              <a:off x="0" y="11098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>
              <a:off x="0" y="9709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0" y="83304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0" y="69444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>
              <a:off x="0" y="5554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>
              <a:off x="0" y="4165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>
              <a:off x="0" y="2775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>
              <a:off x="0" y="1389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>
              <a:off x="0" y="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" name="Google Shape;50;p2"/>
          <p:cNvGrpSpPr/>
          <p:nvPr/>
        </p:nvGrpSpPr>
        <p:grpSpPr>
          <a:xfrm>
            <a:off x="0" y="607680"/>
            <a:ext cx="1283760" cy="586080"/>
            <a:chOff x="0" y="607680"/>
            <a:chExt cx="1283760" cy="586080"/>
          </a:xfrm>
        </p:grpSpPr>
        <p:sp>
          <p:nvSpPr>
            <p:cNvPr id="40" name="Google Shape;51;p2"/>
            <p:cNvSpPr/>
            <p:nvPr/>
          </p:nvSpPr>
          <p:spPr>
            <a:xfrm rot="16200000">
              <a:off x="348840" y="258840"/>
              <a:ext cx="586080" cy="128376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1" name="Google Shape;52;p2"/>
            <p:cNvGrpSpPr/>
            <p:nvPr/>
          </p:nvGrpSpPr>
          <p:grpSpPr>
            <a:xfrm>
              <a:off x="720" y="780120"/>
              <a:ext cx="882360" cy="241200"/>
              <a:chOff x="720" y="780120"/>
              <a:chExt cx="882360" cy="241200"/>
            </a:xfrm>
          </p:grpSpPr>
          <p:sp>
            <p:nvSpPr>
              <p:cNvPr id="42" name="Google Shape;53;p2"/>
              <p:cNvSpPr/>
              <p:nvPr/>
            </p:nvSpPr>
            <p:spPr>
              <a:xfrm rot="10800000">
                <a:off x="731520" y="780120"/>
                <a:ext cx="151560" cy="24120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" name="Google Shape;54;p2"/>
              <p:cNvSpPr/>
              <p:nvPr/>
            </p:nvSpPr>
            <p:spPr>
              <a:xfrm rot="10800000">
                <a:off x="585720" y="780120"/>
                <a:ext cx="150120" cy="241200"/>
              </a:xfrm>
              <a:custGeom>
                <a:avLst/>
                <a:gdLst>
                  <a:gd name="textAreaLeft" fmla="*/ 0 w 150120"/>
                  <a:gd name="textAreaRight" fmla="*/ 150840 w 15012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55;p2"/>
              <p:cNvSpPr/>
              <p:nvPr/>
            </p:nvSpPr>
            <p:spPr>
              <a:xfrm rot="10800000">
                <a:off x="439560" y="780120"/>
                <a:ext cx="150120" cy="241200"/>
              </a:xfrm>
              <a:custGeom>
                <a:avLst/>
                <a:gdLst>
                  <a:gd name="textAreaLeft" fmla="*/ 0 w 150120"/>
                  <a:gd name="textAreaRight" fmla="*/ 150840 w 15012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56;p2"/>
              <p:cNvSpPr/>
              <p:nvPr/>
            </p:nvSpPr>
            <p:spPr>
              <a:xfrm rot="10800000">
                <a:off x="293400" y="780120"/>
                <a:ext cx="150120" cy="241200"/>
              </a:xfrm>
              <a:custGeom>
                <a:avLst/>
                <a:gdLst>
                  <a:gd name="textAreaLeft" fmla="*/ 0 w 150120"/>
                  <a:gd name="textAreaRight" fmla="*/ 150840 w 15012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57;p2"/>
              <p:cNvSpPr/>
              <p:nvPr/>
            </p:nvSpPr>
            <p:spPr>
              <a:xfrm rot="10800000">
                <a:off x="147240" y="780120"/>
                <a:ext cx="150120" cy="241200"/>
              </a:xfrm>
              <a:custGeom>
                <a:avLst/>
                <a:gdLst>
                  <a:gd name="textAreaLeft" fmla="*/ 0 w 150120"/>
                  <a:gd name="textAreaRight" fmla="*/ 150840 w 15012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" name="Google Shape;58;p2"/>
              <p:cNvSpPr/>
              <p:nvPr/>
            </p:nvSpPr>
            <p:spPr>
              <a:xfrm rot="10800000">
                <a:off x="720" y="780120"/>
                <a:ext cx="150120" cy="241200"/>
              </a:xfrm>
              <a:custGeom>
                <a:avLst/>
                <a:gdLst>
                  <a:gd name="textAreaLeft" fmla="*/ 0 w 150120"/>
                  <a:gd name="textAreaRight" fmla="*/ 150840 w 150120"/>
                  <a:gd name="textAreaTop" fmla="*/ 0 h 241200"/>
                  <a:gd name="textAreaBottom" fmla="*/ 241920 h 24120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48" name="Google Shape;59;p2"/>
          <p:cNvGrpSpPr/>
          <p:nvPr/>
        </p:nvGrpSpPr>
        <p:grpSpPr>
          <a:xfrm>
            <a:off x="-141120" y="2076840"/>
            <a:ext cx="552240" cy="98280"/>
            <a:chOff x="-141120" y="2076840"/>
            <a:chExt cx="552240" cy="98280"/>
          </a:xfrm>
        </p:grpSpPr>
        <p:sp>
          <p:nvSpPr>
            <p:cNvPr id="49" name="Google Shape;60;p2"/>
            <p:cNvSpPr/>
            <p:nvPr/>
          </p:nvSpPr>
          <p:spPr>
            <a:xfrm rot="5400000">
              <a:off x="312840" y="2076840"/>
              <a:ext cx="98280" cy="98280"/>
            </a:xfrm>
            <a:custGeom>
              <a:avLst/>
              <a:gdLst>
                <a:gd name="textAreaLeft" fmla="*/ 0 w 98280"/>
                <a:gd name="textAreaRight" fmla="*/ 99000 w 98280"/>
                <a:gd name="textAreaTop" fmla="*/ 0 h 98280"/>
                <a:gd name="textAreaBottom" fmla="*/ 99000 h 9828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Google Shape;61;p2"/>
            <p:cNvSpPr/>
            <p:nvPr/>
          </p:nvSpPr>
          <p:spPr>
            <a:xfrm rot="5400000">
              <a:off x="339480" y="2103480"/>
              <a:ext cx="45720" cy="42480"/>
            </a:xfrm>
            <a:custGeom>
              <a:avLst/>
              <a:gdLst>
                <a:gd name="textAreaLeft" fmla="*/ 0 w 45720"/>
                <a:gd name="textAreaRight" fmla="*/ 46440 w 4572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62;p2"/>
            <p:cNvSpPr/>
            <p:nvPr/>
          </p:nvSpPr>
          <p:spPr>
            <a:xfrm rot="5400000">
              <a:off x="-141120" y="207972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Google Shape;63;p2"/>
            <p:cNvSpPr/>
            <p:nvPr/>
          </p:nvSpPr>
          <p:spPr>
            <a:xfrm rot="5400000">
              <a:off x="-117360" y="210384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Google Shape;64;p2"/>
            <p:cNvSpPr/>
            <p:nvPr/>
          </p:nvSpPr>
          <p:spPr>
            <a:xfrm rot="5400000">
              <a:off x="134640" y="1941120"/>
              <a:ext cx="360" cy="35784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57840"/>
                <a:gd name="textAreaBottom" fmla="*/ 358560 h 35784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4" name="Google Shape;65;p2"/>
          <p:cNvGrpSpPr/>
          <p:nvPr/>
        </p:nvGrpSpPr>
        <p:grpSpPr>
          <a:xfrm>
            <a:off x="-1414440" y="3058560"/>
            <a:ext cx="2297160" cy="346680"/>
            <a:chOff x="-1414440" y="3058560"/>
            <a:chExt cx="2297160" cy="346680"/>
          </a:xfrm>
        </p:grpSpPr>
        <p:sp>
          <p:nvSpPr>
            <p:cNvPr id="55" name="Google Shape;66;p2"/>
            <p:cNvSpPr/>
            <p:nvPr/>
          </p:nvSpPr>
          <p:spPr>
            <a:xfrm>
              <a:off x="-1414440" y="3337920"/>
              <a:ext cx="1994040" cy="673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67;p2"/>
            <p:cNvSpPr/>
            <p:nvPr/>
          </p:nvSpPr>
          <p:spPr>
            <a:xfrm>
              <a:off x="-1111320" y="3058560"/>
              <a:ext cx="1994040" cy="673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" name="Google Shape;68;p2"/>
          <p:cNvGrpSpPr/>
          <p:nvPr/>
        </p:nvGrpSpPr>
        <p:grpSpPr>
          <a:xfrm>
            <a:off x="-799560" y="4138920"/>
            <a:ext cx="1821960" cy="196200"/>
            <a:chOff x="-799560" y="4138920"/>
            <a:chExt cx="1821960" cy="196200"/>
          </a:xfrm>
        </p:grpSpPr>
        <p:sp>
          <p:nvSpPr>
            <p:cNvPr id="58" name="Google Shape;69;p2"/>
            <p:cNvSpPr/>
            <p:nvPr/>
          </p:nvSpPr>
          <p:spPr>
            <a:xfrm flipH="1">
              <a:off x="-799920" y="4185360"/>
              <a:ext cx="1723320" cy="149760"/>
            </a:xfrm>
            <a:custGeom>
              <a:avLst/>
              <a:gdLst>
                <a:gd name="textAreaLeft" fmla="*/ 360 w 1723320"/>
                <a:gd name="textAreaRight" fmla="*/ 1724400 w 1723320"/>
                <a:gd name="textAreaTop" fmla="*/ 0 h 149760"/>
                <a:gd name="textAreaBottom" fmla="*/ 150480 h 149760"/>
              </a:gdLst>
              <a:ahLst/>
              <a:rect l="textAreaLeft" t="textAreaTop" r="textAreaRight" b="textAreaBottom"/>
              <a:pathLst>
                <a:path fill="none" w="55332" h="4834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Google Shape;70;p2"/>
            <p:cNvSpPr/>
            <p:nvPr/>
          </p:nvSpPr>
          <p:spPr>
            <a:xfrm flipH="1">
              <a:off x="930960" y="4138920"/>
              <a:ext cx="91080" cy="91080"/>
            </a:xfrm>
            <a:custGeom>
              <a:avLst/>
              <a:gdLst>
                <a:gd name="textAreaLeft" fmla="*/ 360 w 91080"/>
                <a:gd name="textAreaRight" fmla="*/ 9216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71;p2"/>
            <p:cNvSpPr/>
            <p:nvPr/>
          </p:nvSpPr>
          <p:spPr>
            <a:xfrm flipH="1">
              <a:off x="955080" y="4163760"/>
              <a:ext cx="42480" cy="41760"/>
            </a:xfrm>
            <a:custGeom>
              <a:avLst/>
              <a:gdLst>
                <a:gd name="textAreaLeft" fmla="*/ -360 w 42480"/>
                <a:gd name="textAreaRight" fmla="*/ 4284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Google Shape;72;p2"/>
          <p:cNvSpPr/>
          <p:nvPr/>
        </p:nvSpPr>
        <p:spPr>
          <a:xfrm rot="10800000">
            <a:off x="8028360" y="2479680"/>
            <a:ext cx="1994040" cy="6732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3760" bIns="23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73;p2"/>
          <p:cNvSpPr/>
          <p:nvPr/>
        </p:nvSpPr>
        <p:spPr>
          <a:xfrm rot="10800000">
            <a:off x="8557920" y="3859920"/>
            <a:ext cx="586080" cy="128376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74;p2"/>
          <p:cNvSpPr/>
          <p:nvPr/>
        </p:nvSpPr>
        <p:spPr>
          <a:xfrm rot="5400000">
            <a:off x="8206920" y="-348840"/>
            <a:ext cx="586080" cy="128376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" name="Google Shape;75;p2"/>
          <p:cNvGrpSpPr/>
          <p:nvPr/>
        </p:nvGrpSpPr>
        <p:grpSpPr>
          <a:xfrm>
            <a:off x="7812720" y="997920"/>
            <a:ext cx="1520280" cy="301320"/>
            <a:chOff x="7812720" y="997920"/>
            <a:chExt cx="1520280" cy="301320"/>
          </a:xfrm>
        </p:grpSpPr>
        <p:sp>
          <p:nvSpPr>
            <p:cNvPr id="65" name="Google Shape;76;p2"/>
            <p:cNvSpPr/>
            <p:nvPr/>
          </p:nvSpPr>
          <p:spPr>
            <a:xfrm>
              <a:off x="7906320" y="10443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Google Shape;77;p2"/>
            <p:cNvSpPr/>
            <p:nvPr/>
          </p:nvSpPr>
          <p:spPr>
            <a:xfrm>
              <a:off x="9241920" y="120816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Google Shape;78;p2"/>
            <p:cNvSpPr/>
            <p:nvPr/>
          </p:nvSpPr>
          <p:spPr>
            <a:xfrm>
              <a:off x="9265680" y="123264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79;p2"/>
            <p:cNvSpPr/>
            <p:nvPr/>
          </p:nvSpPr>
          <p:spPr>
            <a:xfrm>
              <a:off x="7812720" y="99792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80;p2"/>
            <p:cNvSpPr/>
            <p:nvPr/>
          </p:nvSpPr>
          <p:spPr>
            <a:xfrm>
              <a:off x="7836840" y="10227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0" name="Google Shape;81;p2"/>
          <p:cNvGrpSpPr/>
          <p:nvPr/>
        </p:nvGrpSpPr>
        <p:grpSpPr>
          <a:xfrm>
            <a:off x="8496000" y="1713600"/>
            <a:ext cx="882360" cy="241200"/>
            <a:chOff x="8496000" y="1713600"/>
            <a:chExt cx="882360" cy="241200"/>
          </a:xfrm>
        </p:grpSpPr>
        <p:sp>
          <p:nvSpPr>
            <p:cNvPr id="71" name="Google Shape;82;p2"/>
            <p:cNvSpPr/>
            <p:nvPr/>
          </p:nvSpPr>
          <p:spPr>
            <a:xfrm>
              <a:off x="8496000" y="1713600"/>
              <a:ext cx="151560" cy="241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Google Shape;83;p2"/>
            <p:cNvSpPr/>
            <p:nvPr/>
          </p:nvSpPr>
          <p:spPr>
            <a:xfrm>
              <a:off x="8643240" y="17136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84;p2"/>
            <p:cNvSpPr/>
            <p:nvPr/>
          </p:nvSpPr>
          <p:spPr>
            <a:xfrm>
              <a:off x="8789760" y="17136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Google Shape;85;p2"/>
            <p:cNvSpPr/>
            <p:nvPr/>
          </p:nvSpPr>
          <p:spPr>
            <a:xfrm>
              <a:off x="8935920" y="17136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86;p2"/>
            <p:cNvSpPr/>
            <p:nvPr/>
          </p:nvSpPr>
          <p:spPr>
            <a:xfrm>
              <a:off x="9082080" y="17136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Google Shape;87;p2"/>
            <p:cNvSpPr/>
            <p:nvPr/>
          </p:nvSpPr>
          <p:spPr>
            <a:xfrm>
              <a:off x="9228240" y="17136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7" name="Google Shape;88;p2"/>
          <p:cNvGrpSpPr/>
          <p:nvPr/>
        </p:nvGrpSpPr>
        <p:grpSpPr>
          <a:xfrm>
            <a:off x="8267400" y="3231000"/>
            <a:ext cx="1105200" cy="133200"/>
            <a:chOff x="8267400" y="3231000"/>
            <a:chExt cx="1105200" cy="133200"/>
          </a:xfrm>
        </p:grpSpPr>
        <p:grpSp>
          <p:nvGrpSpPr>
            <p:cNvPr id="78" name="Google Shape;89;p2"/>
            <p:cNvGrpSpPr/>
            <p:nvPr/>
          </p:nvGrpSpPr>
          <p:grpSpPr>
            <a:xfrm>
              <a:off x="8267400" y="3313800"/>
              <a:ext cx="882720" cy="50400"/>
              <a:chOff x="8267400" y="3313800"/>
              <a:chExt cx="882720" cy="50400"/>
            </a:xfrm>
          </p:grpSpPr>
          <p:sp>
            <p:nvSpPr>
              <p:cNvPr id="79" name="Google Shape;90;p2"/>
              <p:cNvSpPr/>
              <p:nvPr/>
            </p:nvSpPr>
            <p:spPr>
              <a:xfrm>
                <a:off x="826740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91;p2"/>
              <p:cNvSpPr/>
              <p:nvPr/>
            </p:nvSpPr>
            <p:spPr>
              <a:xfrm>
                <a:off x="835992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92;p2"/>
              <p:cNvSpPr/>
              <p:nvPr/>
            </p:nvSpPr>
            <p:spPr>
              <a:xfrm>
                <a:off x="845244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93;p2"/>
              <p:cNvSpPr/>
              <p:nvPr/>
            </p:nvSpPr>
            <p:spPr>
              <a:xfrm>
                <a:off x="854496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" name="Google Shape;94;p2"/>
              <p:cNvSpPr/>
              <p:nvPr/>
            </p:nvSpPr>
            <p:spPr>
              <a:xfrm>
                <a:off x="863712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Google Shape;95;p2"/>
              <p:cNvSpPr/>
              <p:nvPr/>
            </p:nvSpPr>
            <p:spPr>
              <a:xfrm>
                <a:off x="872964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96;p2"/>
              <p:cNvSpPr/>
              <p:nvPr/>
            </p:nvSpPr>
            <p:spPr>
              <a:xfrm>
                <a:off x="882216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97;p2"/>
              <p:cNvSpPr/>
              <p:nvPr/>
            </p:nvSpPr>
            <p:spPr>
              <a:xfrm>
                <a:off x="891468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98;p2"/>
              <p:cNvSpPr/>
              <p:nvPr/>
            </p:nvSpPr>
            <p:spPr>
              <a:xfrm>
                <a:off x="900720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Google Shape;99;p2"/>
              <p:cNvSpPr/>
              <p:nvPr/>
            </p:nvSpPr>
            <p:spPr>
              <a:xfrm>
                <a:off x="9099720" y="33138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9" name="Google Shape;100;p2"/>
            <p:cNvGrpSpPr/>
            <p:nvPr/>
          </p:nvGrpSpPr>
          <p:grpSpPr>
            <a:xfrm>
              <a:off x="8490240" y="3231000"/>
              <a:ext cx="882360" cy="50400"/>
              <a:chOff x="8490240" y="3231000"/>
              <a:chExt cx="882360" cy="50400"/>
            </a:xfrm>
          </p:grpSpPr>
          <p:sp>
            <p:nvSpPr>
              <p:cNvPr id="90" name="Google Shape;101;p2"/>
              <p:cNvSpPr/>
              <p:nvPr/>
            </p:nvSpPr>
            <p:spPr>
              <a:xfrm>
                <a:off x="849024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02;p2"/>
              <p:cNvSpPr/>
              <p:nvPr/>
            </p:nvSpPr>
            <p:spPr>
              <a:xfrm>
                <a:off x="858240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03;p2"/>
              <p:cNvSpPr/>
              <p:nvPr/>
            </p:nvSpPr>
            <p:spPr>
              <a:xfrm>
                <a:off x="867492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Google Shape;104;p2"/>
              <p:cNvSpPr/>
              <p:nvPr/>
            </p:nvSpPr>
            <p:spPr>
              <a:xfrm>
                <a:off x="876744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Google Shape;105;p2"/>
              <p:cNvSpPr/>
              <p:nvPr/>
            </p:nvSpPr>
            <p:spPr>
              <a:xfrm>
                <a:off x="885996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06;p2"/>
              <p:cNvSpPr/>
              <p:nvPr/>
            </p:nvSpPr>
            <p:spPr>
              <a:xfrm>
                <a:off x="895248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07;p2"/>
              <p:cNvSpPr/>
              <p:nvPr/>
            </p:nvSpPr>
            <p:spPr>
              <a:xfrm>
                <a:off x="904500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Google Shape;108;p2"/>
              <p:cNvSpPr/>
              <p:nvPr/>
            </p:nvSpPr>
            <p:spPr>
              <a:xfrm>
                <a:off x="913752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Google Shape;109;p2"/>
              <p:cNvSpPr/>
              <p:nvPr/>
            </p:nvSpPr>
            <p:spPr>
              <a:xfrm>
                <a:off x="922968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110;p2"/>
              <p:cNvSpPr/>
              <p:nvPr/>
            </p:nvSpPr>
            <p:spPr>
              <a:xfrm>
                <a:off x="9322200" y="323100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00" name="Google Shape;111;p2"/>
          <p:cNvGrpSpPr/>
          <p:nvPr/>
        </p:nvGrpSpPr>
        <p:grpSpPr>
          <a:xfrm>
            <a:off x="7911720" y="4536000"/>
            <a:ext cx="1519920" cy="301320"/>
            <a:chOff x="7911720" y="4536000"/>
            <a:chExt cx="1519920" cy="301320"/>
          </a:xfrm>
        </p:grpSpPr>
        <p:sp>
          <p:nvSpPr>
            <p:cNvPr id="101" name="Google Shape;112;p2"/>
            <p:cNvSpPr/>
            <p:nvPr/>
          </p:nvSpPr>
          <p:spPr>
            <a:xfrm rot="5400000">
              <a:off x="8568000" y="4019400"/>
              <a:ext cx="208800" cy="1334880"/>
            </a:xfrm>
            <a:custGeom>
              <a:avLst/>
              <a:gdLst>
                <a:gd name="textAreaLeft" fmla="*/ 0 w 208800"/>
                <a:gd name="textAreaRight" fmla="*/ 209520 w 208800"/>
                <a:gd name="textAreaTop" fmla="*/ 0 h 1334880"/>
                <a:gd name="textAreaBottom" fmla="*/ 1335600 h 1334880"/>
              </a:gdLst>
              <a:ahLst/>
              <a:rect l="textAreaLeft" t="textAreaTop" r="textAreaRight" b="textAreaBottom"/>
              <a:pathLst>
                <a:path fill="none" w="6719" h="42862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Google Shape;113;p2"/>
            <p:cNvSpPr/>
            <p:nvPr/>
          </p:nvSpPr>
          <p:spPr>
            <a:xfrm rot="5400000">
              <a:off x="9340560" y="474624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114;p2"/>
            <p:cNvSpPr/>
            <p:nvPr/>
          </p:nvSpPr>
          <p:spPr>
            <a:xfrm rot="5400000">
              <a:off x="9365400" y="47703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Google Shape;115;p2"/>
            <p:cNvSpPr/>
            <p:nvPr/>
          </p:nvSpPr>
          <p:spPr>
            <a:xfrm rot="5400000">
              <a:off x="7911720" y="453600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116;p2"/>
            <p:cNvSpPr/>
            <p:nvPr/>
          </p:nvSpPr>
          <p:spPr>
            <a:xfrm rot="5400000">
              <a:off x="7935840" y="456120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6" name="Google Shape;117;p2"/>
          <p:cNvGrpSpPr/>
          <p:nvPr/>
        </p:nvGrpSpPr>
        <p:grpSpPr>
          <a:xfrm>
            <a:off x="1710360" y="-108000"/>
            <a:ext cx="1520280" cy="301320"/>
            <a:chOff x="1710360" y="-108000"/>
            <a:chExt cx="1520280" cy="301320"/>
          </a:xfrm>
        </p:grpSpPr>
        <p:sp>
          <p:nvSpPr>
            <p:cNvPr id="107" name="Google Shape;118;p2"/>
            <p:cNvSpPr/>
            <p:nvPr/>
          </p:nvSpPr>
          <p:spPr>
            <a:xfrm>
              <a:off x="1803960" y="-615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119;p2"/>
            <p:cNvSpPr/>
            <p:nvPr/>
          </p:nvSpPr>
          <p:spPr>
            <a:xfrm>
              <a:off x="3139560" y="10224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120;p2"/>
            <p:cNvSpPr/>
            <p:nvPr/>
          </p:nvSpPr>
          <p:spPr>
            <a:xfrm>
              <a:off x="3163320" y="12672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Google Shape;121;p2"/>
            <p:cNvSpPr/>
            <p:nvPr/>
          </p:nvSpPr>
          <p:spPr>
            <a:xfrm>
              <a:off x="1710360" y="-10800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122;p2"/>
            <p:cNvSpPr/>
            <p:nvPr/>
          </p:nvSpPr>
          <p:spPr>
            <a:xfrm>
              <a:off x="1734120" y="-831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2" name="Google Shape;123;p2"/>
          <p:cNvGrpSpPr/>
          <p:nvPr/>
        </p:nvGrpSpPr>
        <p:grpSpPr>
          <a:xfrm>
            <a:off x="6421680" y="-1455120"/>
            <a:ext cx="346680" cy="2296800"/>
            <a:chOff x="6421680" y="-1455120"/>
            <a:chExt cx="346680" cy="2296800"/>
          </a:xfrm>
        </p:grpSpPr>
        <p:sp>
          <p:nvSpPr>
            <p:cNvPr id="113" name="Google Shape;124;p2"/>
            <p:cNvSpPr/>
            <p:nvPr/>
          </p:nvSpPr>
          <p:spPr>
            <a:xfrm rot="5400000">
              <a:off x="5458320" y="-491760"/>
              <a:ext cx="1994040" cy="673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Google Shape;125;p2"/>
            <p:cNvSpPr/>
            <p:nvPr/>
          </p:nvSpPr>
          <p:spPr>
            <a:xfrm rot="5400000">
              <a:off x="5737680" y="-189000"/>
              <a:ext cx="1994040" cy="673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" name="Google Shape;126;p2"/>
          <p:cNvSpPr/>
          <p:nvPr/>
        </p:nvSpPr>
        <p:spPr>
          <a:xfrm rot="10800000">
            <a:off x="1024560" y="4390200"/>
            <a:ext cx="586080" cy="128376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6960" cy="572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38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931;p13"/>
          <p:cNvGrpSpPr/>
          <p:nvPr/>
        </p:nvGrpSpPr>
        <p:grpSpPr>
          <a:xfrm>
            <a:off x="0" y="0"/>
            <a:ext cx="9142920" cy="5142600"/>
            <a:chOff x="0" y="0"/>
            <a:chExt cx="9142920" cy="5142600"/>
          </a:xfrm>
        </p:grpSpPr>
        <p:sp>
          <p:nvSpPr>
            <p:cNvPr id="155" name="Google Shape;932;p13"/>
            <p:cNvSpPr/>
            <p:nvPr/>
          </p:nvSpPr>
          <p:spPr>
            <a:xfrm>
              <a:off x="0" y="51328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Google Shape;933;p13"/>
            <p:cNvSpPr/>
            <p:nvPr/>
          </p:nvSpPr>
          <p:spPr>
            <a:xfrm>
              <a:off x="0" y="49942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Google Shape;934;p13"/>
            <p:cNvSpPr/>
            <p:nvPr/>
          </p:nvSpPr>
          <p:spPr>
            <a:xfrm>
              <a:off x="0" y="48553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Google Shape;935;p13"/>
            <p:cNvSpPr/>
            <p:nvPr/>
          </p:nvSpPr>
          <p:spPr>
            <a:xfrm>
              <a:off x="0" y="47163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Google Shape;936;p13"/>
            <p:cNvSpPr/>
            <p:nvPr/>
          </p:nvSpPr>
          <p:spPr>
            <a:xfrm>
              <a:off x="0" y="45784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Google Shape;937;p13"/>
            <p:cNvSpPr/>
            <p:nvPr/>
          </p:nvSpPr>
          <p:spPr>
            <a:xfrm>
              <a:off x="0" y="44395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Google Shape;938;p13"/>
            <p:cNvSpPr/>
            <p:nvPr/>
          </p:nvSpPr>
          <p:spPr>
            <a:xfrm>
              <a:off x="0" y="43009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939;p13"/>
            <p:cNvSpPr/>
            <p:nvPr/>
          </p:nvSpPr>
          <p:spPr>
            <a:xfrm>
              <a:off x="0" y="41619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940;p13"/>
            <p:cNvSpPr/>
            <p:nvPr/>
          </p:nvSpPr>
          <p:spPr>
            <a:xfrm>
              <a:off x="0" y="40230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941;p13"/>
            <p:cNvSpPr/>
            <p:nvPr/>
          </p:nvSpPr>
          <p:spPr>
            <a:xfrm>
              <a:off x="0" y="38844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942;p13"/>
            <p:cNvSpPr/>
            <p:nvPr/>
          </p:nvSpPr>
          <p:spPr>
            <a:xfrm>
              <a:off x="0" y="37454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Google Shape;943;p13"/>
            <p:cNvSpPr/>
            <p:nvPr/>
          </p:nvSpPr>
          <p:spPr>
            <a:xfrm>
              <a:off x="0" y="360756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Google Shape;944;p13"/>
            <p:cNvSpPr/>
            <p:nvPr/>
          </p:nvSpPr>
          <p:spPr>
            <a:xfrm>
              <a:off x="0" y="346860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Google Shape;945;p13"/>
            <p:cNvSpPr/>
            <p:nvPr/>
          </p:nvSpPr>
          <p:spPr>
            <a:xfrm>
              <a:off x="0" y="33296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Google Shape;946;p13"/>
            <p:cNvSpPr/>
            <p:nvPr/>
          </p:nvSpPr>
          <p:spPr>
            <a:xfrm>
              <a:off x="0" y="31910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Google Shape;947;p13"/>
            <p:cNvSpPr/>
            <p:nvPr/>
          </p:nvSpPr>
          <p:spPr>
            <a:xfrm>
              <a:off x="0" y="30520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948;p13"/>
            <p:cNvSpPr/>
            <p:nvPr/>
          </p:nvSpPr>
          <p:spPr>
            <a:xfrm>
              <a:off x="0" y="29131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949;p13"/>
            <p:cNvSpPr/>
            <p:nvPr/>
          </p:nvSpPr>
          <p:spPr>
            <a:xfrm>
              <a:off x="0" y="27741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950;p13"/>
            <p:cNvSpPr/>
            <p:nvPr/>
          </p:nvSpPr>
          <p:spPr>
            <a:xfrm>
              <a:off x="0" y="26362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Google Shape;951;p13"/>
            <p:cNvSpPr/>
            <p:nvPr/>
          </p:nvSpPr>
          <p:spPr>
            <a:xfrm>
              <a:off x="0" y="249768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952;p13"/>
            <p:cNvSpPr/>
            <p:nvPr/>
          </p:nvSpPr>
          <p:spPr>
            <a:xfrm>
              <a:off x="0" y="23587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953;p13"/>
            <p:cNvSpPr/>
            <p:nvPr/>
          </p:nvSpPr>
          <p:spPr>
            <a:xfrm>
              <a:off x="0" y="22197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954;p13"/>
            <p:cNvSpPr/>
            <p:nvPr/>
          </p:nvSpPr>
          <p:spPr>
            <a:xfrm>
              <a:off x="0" y="20808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955;p13"/>
            <p:cNvSpPr/>
            <p:nvPr/>
          </p:nvSpPr>
          <p:spPr>
            <a:xfrm>
              <a:off x="0" y="194220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956;p13"/>
            <p:cNvSpPr/>
            <p:nvPr/>
          </p:nvSpPr>
          <p:spPr>
            <a:xfrm>
              <a:off x="0" y="180432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957;p13"/>
            <p:cNvSpPr/>
            <p:nvPr/>
          </p:nvSpPr>
          <p:spPr>
            <a:xfrm>
              <a:off x="0" y="166536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958;p13"/>
            <p:cNvSpPr/>
            <p:nvPr/>
          </p:nvSpPr>
          <p:spPr>
            <a:xfrm>
              <a:off x="0" y="152640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959;p13"/>
            <p:cNvSpPr/>
            <p:nvPr/>
          </p:nvSpPr>
          <p:spPr>
            <a:xfrm>
              <a:off x="0" y="13874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Google Shape;960;p13"/>
            <p:cNvSpPr/>
            <p:nvPr/>
          </p:nvSpPr>
          <p:spPr>
            <a:xfrm>
              <a:off x="0" y="124884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Google Shape;961;p13"/>
            <p:cNvSpPr/>
            <p:nvPr/>
          </p:nvSpPr>
          <p:spPr>
            <a:xfrm>
              <a:off x="0" y="11098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962;p13"/>
            <p:cNvSpPr/>
            <p:nvPr/>
          </p:nvSpPr>
          <p:spPr>
            <a:xfrm>
              <a:off x="0" y="9709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963;p13"/>
            <p:cNvSpPr/>
            <p:nvPr/>
          </p:nvSpPr>
          <p:spPr>
            <a:xfrm>
              <a:off x="0" y="83304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964;p13"/>
            <p:cNvSpPr/>
            <p:nvPr/>
          </p:nvSpPr>
          <p:spPr>
            <a:xfrm>
              <a:off x="0" y="694440"/>
              <a:ext cx="9142920" cy="864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965;p13"/>
            <p:cNvSpPr/>
            <p:nvPr/>
          </p:nvSpPr>
          <p:spPr>
            <a:xfrm>
              <a:off x="0" y="55548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966;p13"/>
            <p:cNvSpPr/>
            <p:nvPr/>
          </p:nvSpPr>
          <p:spPr>
            <a:xfrm>
              <a:off x="0" y="41652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967;p13"/>
            <p:cNvSpPr/>
            <p:nvPr/>
          </p:nvSpPr>
          <p:spPr>
            <a:xfrm>
              <a:off x="0" y="2775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968;p13"/>
            <p:cNvSpPr/>
            <p:nvPr/>
          </p:nvSpPr>
          <p:spPr>
            <a:xfrm>
              <a:off x="0" y="13896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969;p13"/>
            <p:cNvSpPr/>
            <p:nvPr/>
          </p:nvSpPr>
          <p:spPr>
            <a:xfrm>
              <a:off x="0" y="0"/>
              <a:ext cx="9142920" cy="9720"/>
            </a:xfrm>
            <a:custGeom>
              <a:avLst/>
              <a:gdLst>
                <a:gd name="textAreaLeft" fmla="*/ 0 w 9142920"/>
                <a:gd name="textAreaRight" fmla="*/ 9143640 w 9142920"/>
                <a:gd name="textAreaTop" fmla="*/ 0 h 9720"/>
                <a:gd name="textAreaBottom" fmla="*/ 10440 h 972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3" name="Google Shape;989;p13"/>
          <p:cNvGrpSpPr/>
          <p:nvPr/>
        </p:nvGrpSpPr>
        <p:grpSpPr>
          <a:xfrm>
            <a:off x="8155080" y="4796280"/>
            <a:ext cx="552240" cy="98280"/>
            <a:chOff x="8155080" y="4796280"/>
            <a:chExt cx="552240" cy="98280"/>
          </a:xfrm>
        </p:grpSpPr>
        <p:sp>
          <p:nvSpPr>
            <p:cNvPr id="194" name="Google Shape;990;p13"/>
            <p:cNvSpPr/>
            <p:nvPr/>
          </p:nvSpPr>
          <p:spPr>
            <a:xfrm rot="5400000">
              <a:off x="8609040" y="4796280"/>
              <a:ext cx="98280" cy="98280"/>
            </a:xfrm>
            <a:custGeom>
              <a:avLst/>
              <a:gdLst>
                <a:gd name="textAreaLeft" fmla="*/ 0 w 98280"/>
                <a:gd name="textAreaRight" fmla="*/ 99000 w 98280"/>
                <a:gd name="textAreaTop" fmla="*/ 0 h 98280"/>
                <a:gd name="textAreaBottom" fmla="*/ 99000 h 9828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Google Shape;991;p13"/>
            <p:cNvSpPr/>
            <p:nvPr/>
          </p:nvSpPr>
          <p:spPr>
            <a:xfrm rot="5400000">
              <a:off x="8635680" y="4823280"/>
              <a:ext cx="45720" cy="42480"/>
            </a:xfrm>
            <a:custGeom>
              <a:avLst/>
              <a:gdLst>
                <a:gd name="textAreaLeft" fmla="*/ 0 w 45720"/>
                <a:gd name="textAreaRight" fmla="*/ 46440 w 4572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Google Shape;992;p13"/>
            <p:cNvSpPr/>
            <p:nvPr/>
          </p:nvSpPr>
          <p:spPr>
            <a:xfrm rot="5400000">
              <a:off x="8155080" y="479952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993;p13"/>
            <p:cNvSpPr/>
            <p:nvPr/>
          </p:nvSpPr>
          <p:spPr>
            <a:xfrm rot="5400000">
              <a:off x="8179200" y="482328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Google Shape;994;p13"/>
            <p:cNvSpPr/>
            <p:nvPr/>
          </p:nvSpPr>
          <p:spPr>
            <a:xfrm rot="5400000">
              <a:off x="8430840" y="4660560"/>
              <a:ext cx="360" cy="35784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57840"/>
                <a:gd name="textAreaBottom" fmla="*/ 358560 h 35784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9" name="Google Shape;995;p13"/>
          <p:cNvSpPr/>
          <p:nvPr/>
        </p:nvSpPr>
        <p:spPr>
          <a:xfrm>
            <a:off x="0" y="2160"/>
            <a:ext cx="586080" cy="128376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0" name="Google Shape;996;p13"/>
          <p:cNvGrpSpPr/>
          <p:nvPr/>
        </p:nvGrpSpPr>
        <p:grpSpPr>
          <a:xfrm>
            <a:off x="172440" y="3240"/>
            <a:ext cx="241200" cy="882000"/>
            <a:chOff x="172440" y="3240"/>
            <a:chExt cx="241200" cy="882000"/>
          </a:xfrm>
        </p:grpSpPr>
        <p:sp>
          <p:nvSpPr>
            <p:cNvPr id="201" name="Google Shape;997;p13"/>
            <p:cNvSpPr/>
            <p:nvPr/>
          </p:nvSpPr>
          <p:spPr>
            <a:xfrm rot="16200000">
              <a:off x="217080" y="688680"/>
              <a:ext cx="151560" cy="241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Google Shape;998;p13"/>
            <p:cNvSpPr/>
            <p:nvPr/>
          </p:nvSpPr>
          <p:spPr>
            <a:xfrm rot="16200000">
              <a:off x="217800" y="54216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Google Shape;999;p13"/>
            <p:cNvSpPr/>
            <p:nvPr/>
          </p:nvSpPr>
          <p:spPr>
            <a:xfrm rot="16200000">
              <a:off x="217800" y="3960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Google Shape;1000;p13"/>
            <p:cNvSpPr/>
            <p:nvPr/>
          </p:nvSpPr>
          <p:spPr>
            <a:xfrm rot="16200000">
              <a:off x="217800" y="24948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Google Shape;1001;p13"/>
            <p:cNvSpPr/>
            <p:nvPr/>
          </p:nvSpPr>
          <p:spPr>
            <a:xfrm rot="16200000">
              <a:off x="217800" y="1033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Google Shape;1002;p13"/>
            <p:cNvSpPr/>
            <p:nvPr/>
          </p:nvSpPr>
          <p:spPr>
            <a:xfrm rot="16200000">
              <a:off x="217800" y="-421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7" name="Google Shape;1003;p13"/>
          <p:cNvSpPr/>
          <p:nvPr/>
        </p:nvSpPr>
        <p:spPr>
          <a:xfrm flipH="1" rot="5400000">
            <a:off x="8215560" y="-334440"/>
            <a:ext cx="586080" cy="128376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" name="Google Shape;1004;p13"/>
          <p:cNvGrpSpPr/>
          <p:nvPr/>
        </p:nvGrpSpPr>
        <p:grpSpPr>
          <a:xfrm>
            <a:off x="-255960" y="4796280"/>
            <a:ext cx="1105200" cy="133200"/>
            <a:chOff x="-255960" y="4796280"/>
            <a:chExt cx="1105200" cy="133200"/>
          </a:xfrm>
        </p:grpSpPr>
        <p:grpSp>
          <p:nvGrpSpPr>
            <p:cNvPr id="209" name="Google Shape;1005;p13"/>
            <p:cNvGrpSpPr/>
            <p:nvPr/>
          </p:nvGrpSpPr>
          <p:grpSpPr>
            <a:xfrm>
              <a:off x="-255960" y="4879080"/>
              <a:ext cx="882720" cy="50400"/>
              <a:chOff x="-255960" y="4879080"/>
              <a:chExt cx="882720" cy="50400"/>
            </a:xfrm>
          </p:grpSpPr>
          <p:sp>
            <p:nvSpPr>
              <p:cNvPr id="210" name="Google Shape;1006;p13"/>
              <p:cNvSpPr/>
              <p:nvPr/>
            </p:nvSpPr>
            <p:spPr>
              <a:xfrm>
                <a:off x="-25596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Google Shape;1007;p13"/>
              <p:cNvSpPr/>
              <p:nvPr/>
            </p:nvSpPr>
            <p:spPr>
              <a:xfrm>
                <a:off x="-16344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Google Shape;1008;p13"/>
              <p:cNvSpPr/>
              <p:nvPr/>
            </p:nvSpPr>
            <p:spPr>
              <a:xfrm>
                <a:off x="-7092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Google Shape;1009;p13"/>
              <p:cNvSpPr/>
              <p:nvPr/>
            </p:nvSpPr>
            <p:spPr>
              <a:xfrm>
                <a:off x="2124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Google Shape;1010;p13"/>
              <p:cNvSpPr/>
              <p:nvPr/>
            </p:nvSpPr>
            <p:spPr>
              <a:xfrm>
                <a:off x="11376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Google Shape;1011;p13"/>
              <p:cNvSpPr/>
              <p:nvPr/>
            </p:nvSpPr>
            <p:spPr>
              <a:xfrm>
                <a:off x="20628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Google Shape;1012;p13"/>
              <p:cNvSpPr/>
              <p:nvPr/>
            </p:nvSpPr>
            <p:spPr>
              <a:xfrm>
                <a:off x="29880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Google Shape;1013;p13"/>
              <p:cNvSpPr/>
              <p:nvPr/>
            </p:nvSpPr>
            <p:spPr>
              <a:xfrm>
                <a:off x="39132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1014;p13"/>
              <p:cNvSpPr/>
              <p:nvPr/>
            </p:nvSpPr>
            <p:spPr>
              <a:xfrm>
                <a:off x="48384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1015;p13"/>
              <p:cNvSpPr/>
              <p:nvPr/>
            </p:nvSpPr>
            <p:spPr>
              <a:xfrm>
                <a:off x="576360" y="48790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0" name="Google Shape;1016;p13"/>
            <p:cNvGrpSpPr/>
            <p:nvPr/>
          </p:nvGrpSpPr>
          <p:grpSpPr>
            <a:xfrm>
              <a:off x="-33480" y="4796280"/>
              <a:ext cx="882720" cy="50400"/>
              <a:chOff x="-33480" y="4796280"/>
              <a:chExt cx="882720" cy="50400"/>
            </a:xfrm>
          </p:grpSpPr>
          <p:sp>
            <p:nvSpPr>
              <p:cNvPr id="221" name="Google Shape;1017;p13"/>
              <p:cNvSpPr/>
              <p:nvPr/>
            </p:nvSpPr>
            <p:spPr>
              <a:xfrm>
                <a:off x="-3348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Google Shape;1018;p13"/>
              <p:cNvSpPr/>
              <p:nvPr/>
            </p:nvSpPr>
            <p:spPr>
              <a:xfrm>
                <a:off x="5904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Google Shape;1019;p13"/>
              <p:cNvSpPr/>
              <p:nvPr/>
            </p:nvSpPr>
            <p:spPr>
              <a:xfrm>
                <a:off x="15156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1020;p13"/>
              <p:cNvSpPr/>
              <p:nvPr/>
            </p:nvSpPr>
            <p:spPr>
              <a:xfrm>
                <a:off x="24408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1021;p13"/>
              <p:cNvSpPr/>
              <p:nvPr/>
            </p:nvSpPr>
            <p:spPr>
              <a:xfrm>
                <a:off x="33660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Google Shape;1022;p13"/>
              <p:cNvSpPr/>
              <p:nvPr/>
            </p:nvSpPr>
            <p:spPr>
              <a:xfrm>
                <a:off x="42912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Google Shape;1023;p13"/>
              <p:cNvSpPr/>
              <p:nvPr/>
            </p:nvSpPr>
            <p:spPr>
              <a:xfrm>
                <a:off x="52164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Google Shape;1024;p13"/>
              <p:cNvSpPr/>
              <p:nvPr/>
            </p:nvSpPr>
            <p:spPr>
              <a:xfrm>
                <a:off x="61380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Google Shape;1025;p13"/>
              <p:cNvSpPr/>
              <p:nvPr/>
            </p:nvSpPr>
            <p:spPr>
              <a:xfrm>
                <a:off x="70632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1026;p13"/>
              <p:cNvSpPr/>
              <p:nvPr/>
            </p:nvSpPr>
            <p:spPr>
              <a:xfrm>
                <a:off x="798840" y="47962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31" name="Google Shape;1027;p13"/>
          <p:cNvGrpSpPr/>
          <p:nvPr/>
        </p:nvGrpSpPr>
        <p:grpSpPr>
          <a:xfrm>
            <a:off x="8290080" y="239760"/>
            <a:ext cx="1105200" cy="133560"/>
            <a:chOff x="8290080" y="239760"/>
            <a:chExt cx="1105200" cy="133560"/>
          </a:xfrm>
        </p:grpSpPr>
        <p:grpSp>
          <p:nvGrpSpPr>
            <p:cNvPr id="232" name="Google Shape;1028;p13"/>
            <p:cNvGrpSpPr/>
            <p:nvPr/>
          </p:nvGrpSpPr>
          <p:grpSpPr>
            <a:xfrm>
              <a:off x="8290080" y="322920"/>
              <a:ext cx="882720" cy="50400"/>
              <a:chOff x="8290080" y="322920"/>
              <a:chExt cx="882720" cy="50400"/>
            </a:xfrm>
          </p:grpSpPr>
          <p:sp>
            <p:nvSpPr>
              <p:cNvPr id="233" name="Google Shape;1029;p13"/>
              <p:cNvSpPr/>
              <p:nvPr/>
            </p:nvSpPr>
            <p:spPr>
              <a:xfrm>
                <a:off x="829008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Google Shape;1030;p13"/>
              <p:cNvSpPr/>
              <p:nvPr/>
            </p:nvSpPr>
            <p:spPr>
              <a:xfrm>
                <a:off x="838260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Google Shape;1031;p13"/>
              <p:cNvSpPr/>
              <p:nvPr/>
            </p:nvSpPr>
            <p:spPr>
              <a:xfrm>
                <a:off x="847512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Google Shape;1032;p13"/>
              <p:cNvSpPr/>
              <p:nvPr/>
            </p:nvSpPr>
            <p:spPr>
              <a:xfrm>
                <a:off x="856764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Google Shape;1033;p13"/>
              <p:cNvSpPr/>
              <p:nvPr/>
            </p:nvSpPr>
            <p:spPr>
              <a:xfrm>
                <a:off x="865980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034;p13"/>
              <p:cNvSpPr/>
              <p:nvPr/>
            </p:nvSpPr>
            <p:spPr>
              <a:xfrm>
                <a:off x="875232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035;p13"/>
              <p:cNvSpPr/>
              <p:nvPr/>
            </p:nvSpPr>
            <p:spPr>
              <a:xfrm>
                <a:off x="884484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Google Shape;1036;p13"/>
              <p:cNvSpPr/>
              <p:nvPr/>
            </p:nvSpPr>
            <p:spPr>
              <a:xfrm>
                <a:off x="893736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" name="Google Shape;1037;p13"/>
              <p:cNvSpPr/>
              <p:nvPr/>
            </p:nvSpPr>
            <p:spPr>
              <a:xfrm>
                <a:off x="902988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038;p13"/>
              <p:cNvSpPr/>
              <p:nvPr/>
            </p:nvSpPr>
            <p:spPr>
              <a:xfrm>
                <a:off x="9122400" y="32292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3" name="Google Shape;1039;p13"/>
            <p:cNvGrpSpPr/>
            <p:nvPr/>
          </p:nvGrpSpPr>
          <p:grpSpPr>
            <a:xfrm>
              <a:off x="8512920" y="239760"/>
              <a:ext cx="882360" cy="50400"/>
              <a:chOff x="8512920" y="239760"/>
              <a:chExt cx="882360" cy="50400"/>
            </a:xfrm>
          </p:grpSpPr>
          <p:sp>
            <p:nvSpPr>
              <p:cNvPr id="244" name="Google Shape;1040;p13"/>
              <p:cNvSpPr/>
              <p:nvPr/>
            </p:nvSpPr>
            <p:spPr>
              <a:xfrm>
                <a:off x="851292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Google Shape;1041;p13"/>
              <p:cNvSpPr/>
              <p:nvPr/>
            </p:nvSpPr>
            <p:spPr>
              <a:xfrm>
                <a:off x="860508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042;p13"/>
              <p:cNvSpPr/>
              <p:nvPr/>
            </p:nvSpPr>
            <p:spPr>
              <a:xfrm>
                <a:off x="869760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1043;p13"/>
              <p:cNvSpPr/>
              <p:nvPr/>
            </p:nvSpPr>
            <p:spPr>
              <a:xfrm>
                <a:off x="879012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1044;p13"/>
              <p:cNvSpPr/>
              <p:nvPr/>
            </p:nvSpPr>
            <p:spPr>
              <a:xfrm>
                <a:off x="888264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1045;p13"/>
              <p:cNvSpPr/>
              <p:nvPr/>
            </p:nvSpPr>
            <p:spPr>
              <a:xfrm>
                <a:off x="897516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1046;p13"/>
              <p:cNvSpPr/>
              <p:nvPr/>
            </p:nvSpPr>
            <p:spPr>
              <a:xfrm>
                <a:off x="906768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Google Shape;1047;p13"/>
              <p:cNvSpPr/>
              <p:nvPr/>
            </p:nvSpPr>
            <p:spPr>
              <a:xfrm>
                <a:off x="916020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Google Shape;1048;p13"/>
              <p:cNvSpPr/>
              <p:nvPr/>
            </p:nvSpPr>
            <p:spPr>
              <a:xfrm>
                <a:off x="925236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Google Shape;1049;p13"/>
              <p:cNvSpPr/>
              <p:nvPr/>
            </p:nvSpPr>
            <p:spPr>
              <a:xfrm>
                <a:off x="9344880" y="23976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54" name="Google Shape;1050;p13"/>
          <p:cNvGrpSpPr/>
          <p:nvPr/>
        </p:nvGrpSpPr>
        <p:grpSpPr>
          <a:xfrm>
            <a:off x="8750160" y="2571120"/>
            <a:ext cx="241200" cy="882360"/>
            <a:chOff x="8750160" y="2571120"/>
            <a:chExt cx="241200" cy="882360"/>
          </a:xfrm>
        </p:grpSpPr>
        <p:sp>
          <p:nvSpPr>
            <p:cNvPr id="255" name="Google Shape;1051;p13"/>
            <p:cNvSpPr/>
            <p:nvPr/>
          </p:nvSpPr>
          <p:spPr>
            <a:xfrm rot="5400000">
              <a:off x="8794800" y="2526120"/>
              <a:ext cx="151560" cy="241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Google Shape;1052;p13"/>
            <p:cNvSpPr/>
            <p:nvPr/>
          </p:nvSpPr>
          <p:spPr>
            <a:xfrm rot="5400000">
              <a:off x="8795520" y="267264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Google Shape;1053;p13"/>
            <p:cNvSpPr/>
            <p:nvPr/>
          </p:nvSpPr>
          <p:spPr>
            <a:xfrm rot="5400000">
              <a:off x="8795520" y="281880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Google Shape;1054;p13"/>
            <p:cNvSpPr/>
            <p:nvPr/>
          </p:nvSpPr>
          <p:spPr>
            <a:xfrm rot="5400000">
              <a:off x="8795520" y="29653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Google Shape;1055;p13"/>
            <p:cNvSpPr/>
            <p:nvPr/>
          </p:nvSpPr>
          <p:spPr>
            <a:xfrm rot="5400000">
              <a:off x="8795520" y="311148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Google Shape;1056;p13"/>
            <p:cNvSpPr/>
            <p:nvPr/>
          </p:nvSpPr>
          <p:spPr>
            <a:xfrm rot="5400000">
              <a:off x="8795520" y="325764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1" name="Google Shape;1057;p13"/>
          <p:cNvGrpSpPr/>
          <p:nvPr/>
        </p:nvGrpSpPr>
        <p:grpSpPr>
          <a:xfrm>
            <a:off x="1634040" y="-108000"/>
            <a:ext cx="1520280" cy="301320"/>
            <a:chOff x="1634040" y="-108000"/>
            <a:chExt cx="1520280" cy="301320"/>
          </a:xfrm>
        </p:grpSpPr>
        <p:sp>
          <p:nvSpPr>
            <p:cNvPr id="262" name="Google Shape;1058;p13"/>
            <p:cNvSpPr/>
            <p:nvPr/>
          </p:nvSpPr>
          <p:spPr>
            <a:xfrm>
              <a:off x="1727640" y="-615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Google Shape;1059;p13"/>
            <p:cNvSpPr/>
            <p:nvPr/>
          </p:nvSpPr>
          <p:spPr>
            <a:xfrm>
              <a:off x="3063240" y="10224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Google Shape;1060;p13"/>
            <p:cNvSpPr/>
            <p:nvPr/>
          </p:nvSpPr>
          <p:spPr>
            <a:xfrm>
              <a:off x="3087000" y="12672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Google Shape;1061;p13"/>
            <p:cNvSpPr/>
            <p:nvPr/>
          </p:nvSpPr>
          <p:spPr>
            <a:xfrm>
              <a:off x="1634040" y="-10800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Google Shape;1062;p13"/>
            <p:cNvSpPr/>
            <p:nvPr/>
          </p:nvSpPr>
          <p:spPr>
            <a:xfrm>
              <a:off x="1658160" y="-831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2653;p30"/>
          <p:cNvSpPr/>
          <p:nvPr/>
        </p:nvSpPr>
        <p:spPr>
          <a:xfrm>
            <a:off x="2130840" y="3330000"/>
            <a:ext cx="4881960" cy="3992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2265120" y="3376800"/>
            <a:ext cx="4547160" cy="30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PT Sans"/>
                <a:ea typeface="PT Sans"/>
              </a:rPr>
              <a:t>Par Thanus SHANTHAKUMAR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7" name="Google Shape;2655;p30"/>
          <p:cNvGrpSpPr/>
          <p:nvPr/>
        </p:nvGrpSpPr>
        <p:grpSpPr>
          <a:xfrm>
            <a:off x="2131560" y="4336920"/>
            <a:ext cx="882360" cy="241200"/>
            <a:chOff x="2131560" y="4336920"/>
            <a:chExt cx="882360" cy="241200"/>
          </a:xfrm>
        </p:grpSpPr>
        <p:sp>
          <p:nvSpPr>
            <p:cNvPr id="308" name="Google Shape;2656;p30"/>
            <p:cNvSpPr/>
            <p:nvPr/>
          </p:nvSpPr>
          <p:spPr>
            <a:xfrm rot="10800000">
              <a:off x="2862360" y="4336920"/>
              <a:ext cx="151560" cy="241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Google Shape;2657;p30"/>
            <p:cNvSpPr/>
            <p:nvPr/>
          </p:nvSpPr>
          <p:spPr>
            <a:xfrm rot="10800000">
              <a:off x="2716560" y="43369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Google Shape;2658;p30"/>
            <p:cNvSpPr/>
            <p:nvPr/>
          </p:nvSpPr>
          <p:spPr>
            <a:xfrm rot="10800000">
              <a:off x="2570400" y="43369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Google Shape;2659;p30"/>
            <p:cNvSpPr/>
            <p:nvPr/>
          </p:nvSpPr>
          <p:spPr>
            <a:xfrm rot="10800000">
              <a:off x="2423880" y="43369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Google Shape;2660;p30"/>
            <p:cNvSpPr/>
            <p:nvPr/>
          </p:nvSpPr>
          <p:spPr>
            <a:xfrm rot="10800000">
              <a:off x="2277720" y="43369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Google Shape;2661;p30"/>
            <p:cNvSpPr/>
            <p:nvPr/>
          </p:nvSpPr>
          <p:spPr>
            <a:xfrm rot="10800000">
              <a:off x="2131560" y="4336920"/>
              <a:ext cx="150120" cy="241200"/>
            </a:xfrm>
            <a:custGeom>
              <a:avLst/>
              <a:gdLst>
                <a:gd name="textAreaLeft" fmla="*/ 0 w 150120"/>
                <a:gd name="textAreaRight" fmla="*/ 150840 w 150120"/>
                <a:gd name="textAreaTop" fmla="*/ 0 h 241200"/>
                <a:gd name="textAreaBottom" fmla="*/ 241920 h 24120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4" name="Google Shape;2662;p30"/>
          <p:cNvGrpSpPr/>
          <p:nvPr/>
        </p:nvGrpSpPr>
        <p:grpSpPr>
          <a:xfrm>
            <a:off x="4423680" y="4119480"/>
            <a:ext cx="295920" cy="1821960"/>
            <a:chOff x="4423680" y="4119480"/>
            <a:chExt cx="295920" cy="1821960"/>
          </a:xfrm>
        </p:grpSpPr>
        <p:sp>
          <p:nvSpPr>
            <p:cNvPr id="315" name="Google Shape;2663;p30"/>
            <p:cNvSpPr/>
            <p:nvPr/>
          </p:nvSpPr>
          <p:spPr>
            <a:xfrm flipV="1" rot="5400000">
              <a:off x="3782880" y="5004360"/>
              <a:ext cx="1723320" cy="149760"/>
            </a:xfrm>
            <a:custGeom>
              <a:avLst/>
              <a:gdLst>
                <a:gd name="textAreaLeft" fmla="*/ 0 w 1723320"/>
                <a:gd name="textAreaRight" fmla="*/ 1724040 w 1723320"/>
                <a:gd name="textAreaTop" fmla="*/ -360 h 149760"/>
                <a:gd name="textAreaBottom" fmla="*/ 150120 h 149760"/>
              </a:gdLst>
              <a:ahLst/>
              <a:rect l="textAreaLeft" t="textAreaTop" r="textAreaRight" b="textAreaBottom"/>
              <a:pathLst>
                <a:path fill="none" w="55332" h="4834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2664;p30"/>
            <p:cNvSpPr/>
            <p:nvPr/>
          </p:nvSpPr>
          <p:spPr>
            <a:xfrm flipV="1" rot="5400000">
              <a:off x="4423680" y="471528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360 h 91080"/>
                <a:gd name="textAreaBottom" fmla="*/ 9216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2665;p30"/>
            <p:cNvSpPr/>
            <p:nvPr/>
          </p:nvSpPr>
          <p:spPr>
            <a:xfrm flipV="1" rot="5400000">
              <a:off x="4448160" y="474012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-36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Google Shape;2666;p30"/>
            <p:cNvSpPr/>
            <p:nvPr/>
          </p:nvSpPr>
          <p:spPr>
            <a:xfrm flipV="1" rot="5400000">
              <a:off x="4523400" y="411912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360 h 91080"/>
                <a:gd name="textAreaBottom" fmla="*/ 9216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Google Shape;2667;p30"/>
            <p:cNvSpPr/>
            <p:nvPr/>
          </p:nvSpPr>
          <p:spPr>
            <a:xfrm flipV="1" rot="5400000">
              <a:off x="4547520" y="414396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-36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Google Shape;2668;p30"/>
            <p:cNvSpPr/>
            <p:nvPr/>
          </p:nvSpPr>
          <p:spPr>
            <a:xfrm flipV="1" rot="5400000">
              <a:off x="3990240" y="5286600"/>
              <a:ext cx="1134000" cy="174600"/>
            </a:xfrm>
            <a:custGeom>
              <a:avLst/>
              <a:gdLst>
                <a:gd name="textAreaLeft" fmla="*/ 0 w 1134000"/>
                <a:gd name="textAreaRight" fmla="*/ 1134720 w 1134000"/>
                <a:gd name="textAreaTop" fmla="*/ 360 h 174600"/>
                <a:gd name="textAreaBottom" fmla="*/ 175680 h 174600"/>
              </a:gdLst>
              <a:ahLst/>
              <a:rect l="textAreaLeft" t="textAreaTop" r="textAreaRight" b="textAreaBottom"/>
              <a:pathLst>
                <a:path fill="none" w="36417" h="5628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480" bIns="87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1" name="Google Shape;2669;p30"/>
          <p:cNvGrpSpPr/>
          <p:nvPr/>
        </p:nvGrpSpPr>
        <p:grpSpPr>
          <a:xfrm>
            <a:off x="2195280" y="779040"/>
            <a:ext cx="552240" cy="98280"/>
            <a:chOff x="2195280" y="779040"/>
            <a:chExt cx="552240" cy="98280"/>
          </a:xfrm>
        </p:grpSpPr>
        <p:sp>
          <p:nvSpPr>
            <p:cNvPr id="322" name="Google Shape;2670;p30"/>
            <p:cNvSpPr/>
            <p:nvPr/>
          </p:nvSpPr>
          <p:spPr>
            <a:xfrm rot="5400000">
              <a:off x="2649240" y="779040"/>
              <a:ext cx="98280" cy="98280"/>
            </a:xfrm>
            <a:custGeom>
              <a:avLst/>
              <a:gdLst>
                <a:gd name="textAreaLeft" fmla="*/ 0 w 98280"/>
                <a:gd name="textAreaRight" fmla="*/ 99000 w 98280"/>
                <a:gd name="textAreaTop" fmla="*/ 0 h 98280"/>
                <a:gd name="textAreaBottom" fmla="*/ 99000 h 9828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2671;p30"/>
            <p:cNvSpPr/>
            <p:nvPr/>
          </p:nvSpPr>
          <p:spPr>
            <a:xfrm rot="5400000">
              <a:off x="2675520" y="806040"/>
              <a:ext cx="45720" cy="42480"/>
            </a:xfrm>
            <a:custGeom>
              <a:avLst/>
              <a:gdLst>
                <a:gd name="textAreaLeft" fmla="*/ 0 w 45720"/>
                <a:gd name="textAreaRight" fmla="*/ 46440 w 4572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Google Shape;2672;p30"/>
            <p:cNvSpPr/>
            <p:nvPr/>
          </p:nvSpPr>
          <p:spPr>
            <a:xfrm rot="5400000">
              <a:off x="2195280" y="78228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2673;p30"/>
            <p:cNvSpPr/>
            <p:nvPr/>
          </p:nvSpPr>
          <p:spPr>
            <a:xfrm rot="5400000">
              <a:off x="2219040" y="80604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Google Shape;2674;p30"/>
            <p:cNvSpPr/>
            <p:nvPr/>
          </p:nvSpPr>
          <p:spPr>
            <a:xfrm rot="5400000">
              <a:off x="2470680" y="643320"/>
              <a:ext cx="360" cy="357840"/>
            </a:xfrm>
            <a:custGeom>
              <a:avLst/>
              <a:gdLst>
                <a:gd name="textAreaLeft" fmla="*/ 0 w 360"/>
                <a:gd name="textAreaRight" fmla="*/ 1440 w 360"/>
                <a:gd name="textAreaTop" fmla="*/ 0 h 357840"/>
                <a:gd name="textAreaBottom" fmla="*/ 358560 h 35784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7" name="Google Shape;2675;p30"/>
          <p:cNvGrpSpPr/>
          <p:nvPr/>
        </p:nvGrpSpPr>
        <p:grpSpPr>
          <a:xfrm>
            <a:off x="4505040" y="564480"/>
            <a:ext cx="1105560" cy="133560"/>
            <a:chOff x="4505040" y="564480"/>
            <a:chExt cx="1105560" cy="133560"/>
          </a:xfrm>
        </p:grpSpPr>
        <p:grpSp>
          <p:nvGrpSpPr>
            <p:cNvPr id="328" name="Google Shape;2676;p30"/>
            <p:cNvGrpSpPr/>
            <p:nvPr/>
          </p:nvGrpSpPr>
          <p:grpSpPr>
            <a:xfrm>
              <a:off x="4505040" y="647640"/>
              <a:ext cx="882720" cy="50400"/>
              <a:chOff x="4505040" y="647640"/>
              <a:chExt cx="882720" cy="50400"/>
            </a:xfrm>
          </p:grpSpPr>
          <p:sp>
            <p:nvSpPr>
              <p:cNvPr id="329" name="Google Shape;2677;p30"/>
              <p:cNvSpPr/>
              <p:nvPr/>
            </p:nvSpPr>
            <p:spPr>
              <a:xfrm>
                <a:off x="450504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Google Shape;2678;p30"/>
              <p:cNvSpPr/>
              <p:nvPr/>
            </p:nvSpPr>
            <p:spPr>
              <a:xfrm>
                <a:off x="459756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Google Shape;2679;p30"/>
              <p:cNvSpPr/>
              <p:nvPr/>
            </p:nvSpPr>
            <p:spPr>
              <a:xfrm>
                <a:off x="469008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Google Shape;2680;p30"/>
              <p:cNvSpPr/>
              <p:nvPr/>
            </p:nvSpPr>
            <p:spPr>
              <a:xfrm>
                <a:off x="478260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Google Shape;2681;p30"/>
              <p:cNvSpPr/>
              <p:nvPr/>
            </p:nvSpPr>
            <p:spPr>
              <a:xfrm>
                <a:off x="487512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Google Shape;2682;p30"/>
              <p:cNvSpPr/>
              <p:nvPr/>
            </p:nvSpPr>
            <p:spPr>
              <a:xfrm>
                <a:off x="496764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5" name="Google Shape;2683;p30"/>
              <p:cNvSpPr/>
              <p:nvPr/>
            </p:nvSpPr>
            <p:spPr>
              <a:xfrm>
                <a:off x="506016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6" name="Google Shape;2684;p30"/>
              <p:cNvSpPr/>
              <p:nvPr/>
            </p:nvSpPr>
            <p:spPr>
              <a:xfrm>
                <a:off x="515232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7" name="Google Shape;2685;p30"/>
              <p:cNvSpPr/>
              <p:nvPr/>
            </p:nvSpPr>
            <p:spPr>
              <a:xfrm>
                <a:off x="524484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8" name="Google Shape;2686;p30"/>
              <p:cNvSpPr/>
              <p:nvPr/>
            </p:nvSpPr>
            <p:spPr>
              <a:xfrm>
                <a:off x="5337360" y="64764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39" name="Google Shape;2687;p30"/>
            <p:cNvGrpSpPr/>
            <p:nvPr/>
          </p:nvGrpSpPr>
          <p:grpSpPr>
            <a:xfrm>
              <a:off x="4727880" y="564480"/>
              <a:ext cx="882720" cy="50400"/>
              <a:chOff x="4727880" y="564480"/>
              <a:chExt cx="882720" cy="50400"/>
            </a:xfrm>
          </p:grpSpPr>
          <p:sp>
            <p:nvSpPr>
              <p:cNvPr id="340" name="Google Shape;2688;p30"/>
              <p:cNvSpPr/>
              <p:nvPr/>
            </p:nvSpPr>
            <p:spPr>
              <a:xfrm>
                <a:off x="472788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1" name="Google Shape;2689;p30"/>
              <p:cNvSpPr/>
              <p:nvPr/>
            </p:nvSpPr>
            <p:spPr>
              <a:xfrm>
                <a:off x="482040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Google Shape;2690;p30"/>
              <p:cNvSpPr/>
              <p:nvPr/>
            </p:nvSpPr>
            <p:spPr>
              <a:xfrm>
                <a:off x="491292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3" name="Google Shape;2691;p30"/>
              <p:cNvSpPr/>
              <p:nvPr/>
            </p:nvSpPr>
            <p:spPr>
              <a:xfrm>
                <a:off x="500544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4" name="Google Shape;2692;p30"/>
              <p:cNvSpPr/>
              <p:nvPr/>
            </p:nvSpPr>
            <p:spPr>
              <a:xfrm>
                <a:off x="509760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Google Shape;2693;p30"/>
              <p:cNvSpPr/>
              <p:nvPr/>
            </p:nvSpPr>
            <p:spPr>
              <a:xfrm>
                <a:off x="519012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Google Shape;2694;p30"/>
              <p:cNvSpPr/>
              <p:nvPr/>
            </p:nvSpPr>
            <p:spPr>
              <a:xfrm>
                <a:off x="528264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Google Shape;2695;p30"/>
              <p:cNvSpPr/>
              <p:nvPr/>
            </p:nvSpPr>
            <p:spPr>
              <a:xfrm>
                <a:off x="537516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Google Shape;2696;p30"/>
              <p:cNvSpPr/>
              <p:nvPr/>
            </p:nvSpPr>
            <p:spPr>
              <a:xfrm>
                <a:off x="546768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Google Shape;2697;p30"/>
              <p:cNvSpPr/>
              <p:nvPr/>
            </p:nvSpPr>
            <p:spPr>
              <a:xfrm>
                <a:off x="5560200" y="564480"/>
                <a:ext cx="50400" cy="504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350" name="Google Shape;2698;p30"/>
          <p:cNvGrpSpPr/>
          <p:nvPr/>
        </p:nvGrpSpPr>
        <p:grpSpPr>
          <a:xfrm>
            <a:off x="5447160" y="4536000"/>
            <a:ext cx="1252440" cy="50400"/>
            <a:chOff x="5447160" y="4536000"/>
            <a:chExt cx="1252440" cy="50400"/>
          </a:xfrm>
        </p:grpSpPr>
        <p:sp>
          <p:nvSpPr>
            <p:cNvPr id="351" name="Google Shape;2699;p30"/>
            <p:cNvSpPr/>
            <p:nvPr/>
          </p:nvSpPr>
          <p:spPr>
            <a:xfrm>
              <a:off x="544716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Google Shape;2700;p30"/>
            <p:cNvSpPr/>
            <p:nvPr/>
          </p:nvSpPr>
          <p:spPr>
            <a:xfrm>
              <a:off x="553968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Google Shape;2701;p30"/>
            <p:cNvSpPr/>
            <p:nvPr/>
          </p:nvSpPr>
          <p:spPr>
            <a:xfrm>
              <a:off x="563220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Google Shape;2702;p30"/>
            <p:cNvSpPr/>
            <p:nvPr/>
          </p:nvSpPr>
          <p:spPr>
            <a:xfrm>
              <a:off x="572472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Google Shape;2703;p30"/>
            <p:cNvSpPr/>
            <p:nvPr/>
          </p:nvSpPr>
          <p:spPr>
            <a:xfrm>
              <a:off x="581724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Google Shape;2704;p30"/>
            <p:cNvSpPr/>
            <p:nvPr/>
          </p:nvSpPr>
          <p:spPr>
            <a:xfrm>
              <a:off x="590976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Google Shape;2705;p30"/>
            <p:cNvSpPr/>
            <p:nvPr/>
          </p:nvSpPr>
          <p:spPr>
            <a:xfrm>
              <a:off x="600228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Google Shape;2706;p30"/>
            <p:cNvSpPr/>
            <p:nvPr/>
          </p:nvSpPr>
          <p:spPr>
            <a:xfrm>
              <a:off x="609444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Google Shape;2707;p30"/>
            <p:cNvSpPr/>
            <p:nvPr/>
          </p:nvSpPr>
          <p:spPr>
            <a:xfrm>
              <a:off x="618696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Google Shape;2708;p30"/>
            <p:cNvSpPr/>
            <p:nvPr/>
          </p:nvSpPr>
          <p:spPr>
            <a:xfrm>
              <a:off x="627948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Google Shape;2709;p30"/>
            <p:cNvSpPr/>
            <p:nvPr/>
          </p:nvSpPr>
          <p:spPr>
            <a:xfrm>
              <a:off x="637200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Google Shape;2710;p30"/>
            <p:cNvSpPr/>
            <p:nvPr/>
          </p:nvSpPr>
          <p:spPr>
            <a:xfrm>
              <a:off x="646452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Google Shape;2711;p30"/>
            <p:cNvSpPr/>
            <p:nvPr/>
          </p:nvSpPr>
          <p:spPr>
            <a:xfrm>
              <a:off x="655668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Google Shape;2712;p30"/>
            <p:cNvSpPr/>
            <p:nvPr/>
          </p:nvSpPr>
          <p:spPr>
            <a:xfrm>
              <a:off x="6649200" y="4536000"/>
              <a:ext cx="50400" cy="5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5" name="PlaceHolder 2"/>
          <p:cNvSpPr>
            <a:spLocks noGrp="1"/>
          </p:cNvSpPr>
          <p:nvPr>
            <p:ph type="title"/>
          </p:nvPr>
        </p:nvSpPr>
        <p:spPr>
          <a:xfrm>
            <a:off x="950400" y="2040480"/>
            <a:ext cx="7242480" cy="7362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38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chemeClr val="lt1"/>
                </a:solidFill>
                <a:latin typeface="Exo"/>
                <a:ea typeface="Exo"/>
              </a:rPr>
              <a:t>MES </a:t>
            </a:r>
            <a:r>
              <a:rPr b="1" lang="en" sz="4200" spc="-1" strike="noStrike">
                <a:solidFill>
                  <a:schemeClr val="accent2"/>
                </a:solidFill>
                <a:latin typeface="Exo"/>
                <a:ea typeface="Exo"/>
              </a:rPr>
              <a:t>CERTIFICATIONS</a:t>
            </a:r>
            <a:endParaRPr b="0" lang="fr-F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Google Shape;2714;p30"/>
          <p:cNvSpPr/>
          <p:nvPr/>
        </p:nvSpPr>
        <p:spPr>
          <a:xfrm>
            <a:off x="1925280" y="1426680"/>
            <a:ext cx="545436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lt1"/>
                </a:solidFill>
                <a:latin typeface="Exo"/>
                <a:ea typeface="Exo"/>
              </a:rPr>
              <a:t>PRÉSENTATION DE...</a:t>
            </a:r>
            <a:endParaRPr b="0" lang="fr-FR" sz="2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6960" cy="572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lt1"/>
                </a:solidFill>
                <a:latin typeface="Exo"/>
                <a:ea typeface="Exo"/>
              </a:rPr>
              <a:t>SOMMAIRE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title"/>
          </p:nvPr>
        </p:nvSpPr>
        <p:spPr>
          <a:xfrm>
            <a:off x="1260000" y="1620000"/>
            <a:ext cx="6479640" cy="2736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1. Modélisez vos bases de données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69" name="Google Shape;2721;p31"/>
          <p:cNvGrpSpPr/>
          <p:nvPr/>
        </p:nvGrpSpPr>
        <p:grpSpPr>
          <a:xfrm>
            <a:off x="7812720" y="997920"/>
            <a:ext cx="1520280" cy="301320"/>
            <a:chOff x="7812720" y="997920"/>
            <a:chExt cx="1520280" cy="301320"/>
          </a:xfrm>
        </p:grpSpPr>
        <p:sp>
          <p:nvSpPr>
            <p:cNvPr id="370" name="Google Shape;2722;p31"/>
            <p:cNvSpPr/>
            <p:nvPr/>
          </p:nvSpPr>
          <p:spPr>
            <a:xfrm>
              <a:off x="7906320" y="10443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Google Shape;2723;p31"/>
            <p:cNvSpPr/>
            <p:nvPr/>
          </p:nvSpPr>
          <p:spPr>
            <a:xfrm>
              <a:off x="9241920" y="120816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2724;p31"/>
            <p:cNvSpPr/>
            <p:nvPr/>
          </p:nvSpPr>
          <p:spPr>
            <a:xfrm>
              <a:off x="9265680" y="123264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Google Shape;2725;p31"/>
            <p:cNvSpPr/>
            <p:nvPr/>
          </p:nvSpPr>
          <p:spPr>
            <a:xfrm>
              <a:off x="7812720" y="99792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2726;p31"/>
            <p:cNvSpPr/>
            <p:nvPr/>
          </p:nvSpPr>
          <p:spPr>
            <a:xfrm>
              <a:off x="7836840" y="10227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5" name=""/>
          <p:cNvSpPr/>
          <p:nvPr/>
        </p:nvSpPr>
        <p:spPr>
          <a:xfrm>
            <a:off x="1260000" y="2179440"/>
            <a:ext cx="69789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2. Adoptez une architecture MVC en PHP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1260000" y="2790360"/>
            <a:ext cx="697896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3 - Des certifications en adéquation avec la formation que je vais suivre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6960" cy="572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lt1"/>
                </a:solidFill>
                <a:latin typeface="Exo"/>
                <a:ea typeface="Exo"/>
              </a:rPr>
              <a:t>1 - Modélisez vos bases de données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8" name="Google Shape;2721;p 1"/>
          <p:cNvGrpSpPr/>
          <p:nvPr/>
        </p:nvGrpSpPr>
        <p:grpSpPr>
          <a:xfrm>
            <a:off x="7812720" y="997920"/>
            <a:ext cx="1520280" cy="301320"/>
            <a:chOff x="7812720" y="997920"/>
            <a:chExt cx="1520280" cy="301320"/>
          </a:xfrm>
        </p:grpSpPr>
        <p:sp>
          <p:nvSpPr>
            <p:cNvPr id="379" name="Google Shape;2722;p 1"/>
            <p:cNvSpPr/>
            <p:nvPr/>
          </p:nvSpPr>
          <p:spPr>
            <a:xfrm>
              <a:off x="7906320" y="10443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2723;p 1"/>
            <p:cNvSpPr/>
            <p:nvPr/>
          </p:nvSpPr>
          <p:spPr>
            <a:xfrm>
              <a:off x="9241920" y="120816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2724;p 1"/>
            <p:cNvSpPr/>
            <p:nvPr/>
          </p:nvSpPr>
          <p:spPr>
            <a:xfrm>
              <a:off x="9265680" y="123264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Google Shape;2725;p 1"/>
            <p:cNvSpPr/>
            <p:nvPr/>
          </p:nvSpPr>
          <p:spPr>
            <a:xfrm>
              <a:off x="7812720" y="99792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Google Shape;2726;p 1"/>
            <p:cNvSpPr/>
            <p:nvPr/>
          </p:nvSpPr>
          <p:spPr>
            <a:xfrm>
              <a:off x="7836840" y="10227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4" name="Google Shape;2720;p 1"/>
          <p:cNvSpPr/>
          <p:nvPr/>
        </p:nvSpPr>
        <p:spPr>
          <a:xfrm>
            <a:off x="1440000" y="2520000"/>
            <a:ext cx="64796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Les concepts abordés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À quoi sert une base de données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Savoir reconnaître les types de données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Modéliser une base de donnée en UML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Traduire un diagramme UML en un modèle relationnel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080000" y="116280"/>
            <a:ext cx="6717600" cy="47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6960" cy="572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Exo"/>
                <a:ea typeface="Exo"/>
              </a:rPr>
              <a:t>2- Adoptez une architecture MVC en PHP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7" name="Google Shape;2721;p 2"/>
          <p:cNvGrpSpPr/>
          <p:nvPr/>
        </p:nvGrpSpPr>
        <p:grpSpPr>
          <a:xfrm>
            <a:off x="7812720" y="997920"/>
            <a:ext cx="1520280" cy="301320"/>
            <a:chOff x="7812720" y="997920"/>
            <a:chExt cx="1520280" cy="301320"/>
          </a:xfrm>
        </p:grpSpPr>
        <p:sp>
          <p:nvSpPr>
            <p:cNvPr id="388" name="Google Shape;2722;p 2"/>
            <p:cNvSpPr/>
            <p:nvPr/>
          </p:nvSpPr>
          <p:spPr>
            <a:xfrm>
              <a:off x="7906320" y="10443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Google Shape;2723;p 2"/>
            <p:cNvSpPr/>
            <p:nvPr/>
          </p:nvSpPr>
          <p:spPr>
            <a:xfrm>
              <a:off x="9241920" y="120816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Google Shape;2724;p 2"/>
            <p:cNvSpPr/>
            <p:nvPr/>
          </p:nvSpPr>
          <p:spPr>
            <a:xfrm>
              <a:off x="9265680" y="123264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Google Shape;2725;p 2"/>
            <p:cNvSpPr/>
            <p:nvPr/>
          </p:nvSpPr>
          <p:spPr>
            <a:xfrm>
              <a:off x="7812720" y="99792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Google Shape;2726;p 2"/>
            <p:cNvSpPr/>
            <p:nvPr/>
          </p:nvSpPr>
          <p:spPr>
            <a:xfrm>
              <a:off x="7836840" y="10227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3" name="Google Shape;2720;p 2"/>
          <p:cNvSpPr/>
          <p:nvPr/>
        </p:nvSpPr>
        <p:spPr>
          <a:xfrm>
            <a:off x="1440000" y="2520000"/>
            <a:ext cx="64796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Les concepts abordés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Optimisation de la qualité du code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Une approche favorisant la collaboration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Convention de codage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MVC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1137600" y="180000"/>
            <a:ext cx="6602400" cy="46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6960" cy="572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3 - Des certifications en adéquation avec la formation que je vais suivre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6" name="Google Shape;2721;p 3"/>
          <p:cNvGrpSpPr/>
          <p:nvPr/>
        </p:nvGrpSpPr>
        <p:grpSpPr>
          <a:xfrm>
            <a:off x="7812720" y="997920"/>
            <a:ext cx="1520280" cy="301320"/>
            <a:chOff x="7812720" y="997920"/>
            <a:chExt cx="1520280" cy="301320"/>
          </a:xfrm>
        </p:grpSpPr>
        <p:sp>
          <p:nvSpPr>
            <p:cNvPr id="397" name="Google Shape;2722;p 3"/>
            <p:cNvSpPr/>
            <p:nvPr/>
          </p:nvSpPr>
          <p:spPr>
            <a:xfrm>
              <a:off x="7906320" y="1044360"/>
              <a:ext cx="1334880" cy="208800"/>
            </a:xfrm>
            <a:custGeom>
              <a:avLst/>
              <a:gdLst>
                <a:gd name="textAreaLeft" fmla="*/ 0 w 1334880"/>
                <a:gd name="textAreaRight" fmla="*/ 1335600 w 1334880"/>
                <a:gd name="textAreaTop" fmla="*/ 0 h 208800"/>
                <a:gd name="textAreaBottom" fmla="*/ 209520 h 20880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Google Shape;2723;p 3"/>
            <p:cNvSpPr/>
            <p:nvPr/>
          </p:nvSpPr>
          <p:spPr>
            <a:xfrm>
              <a:off x="9241920" y="1208160"/>
              <a:ext cx="91080" cy="9108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1080"/>
                <a:gd name="textAreaBottom" fmla="*/ 91800 h 9108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Google Shape;2724;p 3"/>
            <p:cNvSpPr/>
            <p:nvPr/>
          </p:nvSpPr>
          <p:spPr>
            <a:xfrm>
              <a:off x="9265680" y="1232640"/>
              <a:ext cx="42480" cy="4176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Google Shape;2725;p 3"/>
            <p:cNvSpPr/>
            <p:nvPr/>
          </p:nvSpPr>
          <p:spPr>
            <a:xfrm>
              <a:off x="7812720" y="997920"/>
              <a:ext cx="91080" cy="92160"/>
            </a:xfrm>
            <a:custGeom>
              <a:avLst/>
              <a:gdLst>
                <a:gd name="textAreaLeft" fmla="*/ 0 w 91080"/>
                <a:gd name="textAreaRight" fmla="*/ 91800 w 91080"/>
                <a:gd name="textAreaTop" fmla="*/ 0 h 92160"/>
                <a:gd name="textAreaBottom" fmla="*/ 92880 h 9216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1" name="Google Shape;2726;p 3"/>
            <p:cNvSpPr/>
            <p:nvPr/>
          </p:nvSpPr>
          <p:spPr>
            <a:xfrm>
              <a:off x="7836840" y="1022760"/>
              <a:ext cx="42480" cy="42480"/>
            </a:xfrm>
            <a:custGeom>
              <a:avLst/>
              <a:gdLst>
                <a:gd name="textAreaLeft" fmla="*/ 0 w 42480"/>
                <a:gd name="textAreaRight" fmla="*/ 43200 w 4248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2" name="Google Shape;2720;p 3"/>
          <p:cNvSpPr/>
          <p:nvPr/>
        </p:nvSpPr>
        <p:spPr>
          <a:xfrm>
            <a:off x="1620000" y="2340000"/>
            <a:ext cx="64796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Licence Pro Projet Web et Mobile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Développement Web FullStack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Programmation orientée objet (POO)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Conception de bases de données relationnelles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2024-06-02T13:52:54Z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