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5"/>
  </p:notesMasterIdLst>
  <p:sldIdLst>
    <p:sldId id="1995" r:id="rId2"/>
    <p:sldId id="1986" r:id="rId3"/>
    <p:sldId id="199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94" y="25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k Toe Teoh" userId="f2f2b67b8c6b3629" providerId="LiveId" clId="{0C8D8491-A243-4423-9E1B-7FE50CB29069}"/>
    <pc:docChg chg="delSld">
      <pc:chgData name="Teik Toe Teoh" userId="f2f2b67b8c6b3629" providerId="LiveId" clId="{0C8D8491-A243-4423-9E1B-7FE50CB29069}" dt="2025-05-04T12:28:39.280" v="1" actId="47"/>
      <pc:docMkLst>
        <pc:docMk/>
      </pc:docMkLst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734333460" sldId="258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614160243" sldId="951"/>
        </pc:sldMkLst>
      </pc:sldChg>
      <pc:sldChg chg="del">
        <pc:chgData name="Teik Toe Teoh" userId="f2f2b67b8c6b3629" providerId="LiveId" clId="{0C8D8491-A243-4423-9E1B-7FE50CB29069}" dt="2025-05-04T12:28:39.280" v="1" actId="47"/>
        <pc:sldMkLst>
          <pc:docMk/>
          <pc:sldMk cId="2322067300" sldId="1492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396357977" sldId="1510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2650067315" sldId="1515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859454588" sldId="1528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236694255" sldId="1549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23024781" sldId="1553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227940334" sldId="1554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786430579" sldId="1672"/>
        </pc:sldMkLst>
      </pc:sldChg>
      <pc:sldChg chg="del">
        <pc:chgData name="Teik Toe Teoh" userId="f2f2b67b8c6b3629" providerId="LiveId" clId="{0C8D8491-A243-4423-9E1B-7FE50CB29069}" dt="2025-05-04T12:28:39.280" v="1" actId="47"/>
        <pc:sldMkLst>
          <pc:docMk/>
          <pc:sldMk cId="1837900390" sldId="1886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328275687" sldId="1889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2026355025" sldId="1890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2182411765" sldId="1895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288298782" sldId="1898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709288056" sldId="1903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685553963" sldId="1929"/>
        </pc:sldMkLst>
      </pc:sldChg>
      <pc:sldChg chg="del">
        <pc:chgData name="Teik Toe Teoh" userId="f2f2b67b8c6b3629" providerId="LiveId" clId="{0C8D8491-A243-4423-9E1B-7FE50CB29069}" dt="2025-05-04T12:28:39.280" v="1" actId="47"/>
        <pc:sldMkLst>
          <pc:docMk/>
          <pc:sldMk cId="1175804064" sldId="1931"/>
        </pc:sldMkLst>
      </pc:sldChg>
      <pc:sldChg chg="del">
        <pc:chgData name="Teik Toe Teoh" userId="f2f2b67b8c6b3629" providerId="LiveId" clId="{0C8D8491-A243-4423-9E1B-7FE50CB29069}" dt="2025-05-04T12:28:39.280" v="1" actId="47"/>
        <pc:sldMkLst>
          <pc:docMk/>
          <pc:sldMk cId="2376015858" sldId="1932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08024398" sldId="1956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054094911" sldId="1957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897418603" sldId="1973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095661838" sldId="1974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457883317" sldId="1978"/>
        </pc:sldMkLst>
      </pc:sldChg>
      <pc:sldChg chg="del">
        <pc:chgData name="Teik Toe Teoh" userId="f2f2b67b8c6b3629" providerId="LiveId" clId="{0C8D8491-A243-4423-9E1B-7FE50CB29069}" dt="2025-05-04T12:28:39.280" v="1" actId="47"/>
        <pc:sldMkLst>
          <pc:docMk/>
          <pc:sldMk cId="3211557412" sldId="1982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2187801072" sldId="1983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481968942" sldId="1984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917927338" sldId="1985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236508526" sldId="1987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2604596974" sldId="1988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193302481" sldId="1989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571335477" sldId="1990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710687669" sldId="1994"/>
        </pc:sldMkLst>
      </pc:sldChg>
      <pc:sldChg chg="del">
        <pc:chgData name="Teik Toe Teoh" userId="f2f2b67b8c6b3629" providerId="LiveId" clId="{0C8D8491-A243-4423-9E1B-7FE50CB29069}" dt="2025-05-04T12:28:39.280" v="1" actId="47"/>
        <pc:sldMkLst>
          <pc:docMk/>
          <pc:sldMk cId="95081352" sldId="1996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968547044" sldId="1998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4237151339" sldId="1999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4122736936" sldId="2000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800312322" sldId="2001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3357236177" sldId="2002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1402279647" sldId="2003"/>
        </pc:sldMkLst>
      </pc:sldChg>
      <pc:sldChg chg="del">
        <pc:chgData name="Teik Toe Teoh" userId="f2f2b67b8c6b3629" providerId="LiveId" clId="{0C8D8491-A243-4423-9E1B-7FE50CB29069}" dt="2025-05-04T12:28:30.787" v="0" actId="47"/>
        <pc:sldMkLst>
          <pc:docMk/>
          <pc:sldMk cId="991131505" sldId="20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FB5280-48B5-48E6-A9EC-CE3497371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1EE1D-3C74-4BD5-A7CE-A0721E2D1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6508A3CD-442D-4F5A-9415-A5D4AE3D1727}" type="datetime1">
              <a:rPr lang="en-US" altLang="en-US"/>
              <a:pPr/>
              <a:t>5/4/2025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C67951-25CA-4EC7-A355-577049CE7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5687E6-5F2B-4BF2-90AF-6FC6F77A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624E-758F-4A32-8D98-4F0C973F4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EBF1-1AC9-44F6-B25F-A26286711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CAF42DD-37AC-4778-A8AB-9E9B715110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78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810467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91369BB6-347F-4478-88C9-AA27E80E5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3048000"/>
            <a:ext cx="464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  <a:ea typeface="+mn-ea"/>
              </a:rPr>
              <a:t>Eibe Frank</a:t>
            </a:r>
          </a:p>
        </p:txBody>
      </p:sp>
      <p:sp>
        <p:nvSpPr>
          <p:cNvPr id="4" name="Line 17">
            <a:extLst>
              <a:ext uri="{FF2B5EF4-FFF2-40B4-BE49-F238E27FC236}">
                <a16:creationId xmlns:a16="http://schemas.microsoft.com/office/drawing/2014/main" id="{7EB5BA18-3D9C-42AE-B455-A1A2478DD2A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2600" y="990600"/>
            <a:ext cx="0" cy="48006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SG" sz="1350"/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2A262196-88B7-4C6C-A7D1-718037D8D9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99126" y="650875"/>
            <a:ext cx="3292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endParaRPr lang="en-AU" sz="18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BB951D2C-7E11-4EE0-B12E-69E30BB08A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990600"/>
            <a:ext cx="297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WEKA: A Machine Learning Toolkit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Explorer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Classification and Regression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Clustering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Association Rules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 Selection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Visualization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Experimenter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Knowledge Flow GUI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066800"/>
            <a:ext cx="5105400" cy="1600200"/>
          </a:xfrm>
          <a:extLst>
            <a:ext uri="{AF507438-7753-43e0-B8FC-AC1667EBCBE1}"/>
          </a:extLst>
        </p:spPr>
        <p:txBody>
          <a:bodyPr/>
          <a:lstStyle>
            <a:lvl1pPr algn="ctr">
              <a:lnSpc>
                <a:spcPct val="80000"/>
              </a:lnSpc>
              <a:defRPr sz="2700" b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74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186"/>
          <p:cNvSpPr txBox="1">
            <a:spLocks noGrp="1"/>
          </p:cNvSpPr>
          <p:nvPr>
            <p:ph type="body" sz="quarter" idx="13"/>
          </p:nvPr>
        </p:nvSpPr>
        <p:spPr>
          <a:xfrm>
            <a:off x="358912" y="643063"/>
            <a:ext cx="1463666" cy="313159"/>
          </a:xfrm>
          <a:prstGeom prst="rect">
            <a:avLst/>
          </a:prstGeom>
        </p:spPr>
        <p:txBody>
          <a:bodyPr wrap="none" lIns="45718" tIns="45718" rIns="45718" bIns="45718" anchor="ctr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1435" spc="-58">
                <a:solidFill>
                  <a:srgbClr val="0F56A6"/>
                </a:solidFill>
              </a:defRPr>
            </a:lvl1pPr>
          </a:lstStyle>
          <a:p>
            <a:r>
              <a:t>Insert header here</a:t>
            </a:r>
          </a:p>
        </p:txBody>
      </p:sp>
      <p:sp>
        <p:nvSpPr>
          <p:cNvPr id="65" name="Insert subheader Here"/>
          <p:cNvSpPr txBox="1">
            <a:spLocks noGrp="1"/>
          </p:cNvSpPr>
          <p:nvPr>
            <p:ph type="body" sz="quarter" idx="14"/>
          </p:nvPr>
        </p:nvSpPr>
        <p:spPr>
          <a:xfrm>
            <a:off x="358914" y="1113800"/>
            <a:ext cx="1098378" cy="19620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75" b="1">
                <a:solidFill>
                  <a:srgbClr val="8D8D8D"/>
                </a:solidFill>
              </a:defRPr>
            </a:lvl1pPr>
          </a:lstStyle>
          <a:p>
            <a:r>
              <a:t>Insert subheader Here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CF0AF85-5306-490E-A70B-AAC33C2527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BE59F-7E22-4731-BD97-ED57DD1D2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41101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2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0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16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1906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72911497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29" r:id="rId19"/>
    <p:sldLayoutId id="2147483931" r:id="rId20"/>
    <p:sldLayoutId id="2147483932" r:id="rId21"/>
    <p:sldLayoutId id="2147483933" r:id="rId22"/>
    <p:sldLayoutId id="2147483942" r:id="rId23"/>
    <p:sldLayoutId id="2147483946" r:id="rId24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A78F-A01D-A7FE-9A8F-5D34A47C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5573-63E5-870C-BDEF-92C853AE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29019"/>
            <a:ext cx="7886700" cy="994172"/>
          </a:xfrm>
        </p:spPr>
        <p:txBody>
          <a:bodyPr/>
          <a:lstStyle/>
          <a:p>
            <a:r>
              <a:rPr lang="en-SG" dirty="0" err="1"/>
              <a:t>DeepSeek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40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9D6C-0BEB-A690-3E35-8D00FE81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5257800"/>
          </a:xfrm>
        </p:spPr>
        <p:txBody>
          <a:bodyPr>
            <a:no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(source code)</a:t>
            </a:r>
            <a:br>
              <a:rPr lang="en-US" sz="2400" dirty="0"/>
            </a:br>
            <a:r>
              <a:rPr lang="en-US" sz="2400" dirty="0"/>
              <a:t>https://github.com/deepseek-ai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Download </a:t>
            </a:r>
            <a:r>
              <a:rPr lang="en-US" sz="2400" dirty="0" err="1"/>
              <a:t>DeepSeek</a:t>
            </a:r>
            <a:r>
              <a:rPr lang="en-US" sz="2400" dirty="0"/>
              <a:t> (run on desktop):</a:t>
            </a:r>
            <a:br>
              <a:rPr lang="en-US" sz="2400" dirty="0"/>
            </a:br>
            <a:r>
              <a:rPr lang="en-US" sz="2400" dirty="0"/>
              <a:t>https://ollama.com/download/windows</a:t>
            </a:r>
            <a:br>
              <a:rPr lang="en-US" sz="2400" dirty="0"/>
            </a:br>
            <a:r>
              <a:rPr lang="en-US" sz="2400" dirty="0"/>
              <a:t>https://ollama.com/library/deepseek-r1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Run in </a:t>
            </a:r>
            <a:r>
              <a:rPr lang="en-US" sz="2400" dirty="0" err="1"/>
              <a:t>Colab</a:t>
            </a:r>
            <a:r>
              <a:rPr lang="en-US" sz="2400" dirty="0"/>
              <a:t> (Python):</a:t>
            </a:r>
            <a:br>
              <a:rPr lang="en-US" sz="2400" dirty="0"/>
            </a:br>
            <a:r>
              <a:rPr lang="en-US" sz="2400" dirty="0"/>
              <a:t>https://colab.research.google.com/github/koji/GoogleColab/blob/main/ollama_deepseek_r1_32b_4.ipynb#scrollTo=hBZe6j3jXi8h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Fine tuning in </a:t>
            </a:r>
            <a:r>
              <a:rPr lang="en-US" sz="2400" dirty="0" err="1"/>
              <a:t>DeepSeek</a:t>
            </a:r>
            <a:br>
              <a:rPr lang="en-US" sz="2400" dirty="0"/>
            </a:br>
            <a:r>
              <a:rPr lang="en-US" sz="2400" dirty="0"/>
              <a:t>https://youtu.be/fUT332Y2zA8?si=jrYMEEVuzCvAttFW</a:t>
            </a:r>
          </a:p>
        </p:txBody>
      </p:sp>
    </p:spTree>
    <p:extLst>
      <p:ext uri="{BB962C8B-B14F-4D97-AF65-F5344CB8AC3E}">
        <p14:creationId xmlns:p14="http://schemas.microsoft.com/office/powerpoint/2010/main" val="40609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BC944-3DEE-6AAC-4817-D14476C3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48A3-8130-6F34-DE08-30ACA912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9" y="1248627"/>
            <a:ext cx="2209800" cy="807968"/>
          </a:xfrm>
        </p:spPr>
        <p:txBody>
          <a:bodyPr/>
          <a:lstStyle/>
          <a:p>
            <a:r>
              <a:rPr lang="en-US" dirty="0" err="1"/>
              <a:t>deepseek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20695-687C-9FC2-1CCF-952179BCD80D}"/>
              </a:ext>
            </a:extLst>
          </p:cNvPr>
          <p:cNvSpPr txBox="1"/>
          <p:nvPr/>
        </p:nvSpPr>
        <p:spPr>
          <a:xfrm>
            <a:off x="152400" y="317067"/>
            <a:ext cx="8534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!curl https://ollama.ai/install.sh |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update &amp;&amp;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-y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-drivers #select 26 for English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os.environ.update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({'LD_LIBRARY_PATH': '/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/lib64-nvidia'})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C1CC6-D4B1-4FA9-4CF5-60886385516E}"/>
              </a:ext>
            </a:extLst>
          </p:cNvPr>
          <p:cNvSpPr txBox="1"/>
          <p:nvPr/>
        </p:nvSpPr>
        <p:spPr>
          <a:xfrm>
            <a:off x="274821" y="37536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!pip install </a:t>
            </a:r>
            <a:r>
              <a:rPr lang="en-US" dirty="0" err="1"/>
              <a:t>ollama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C8688-C6CF-64F0-2656-F0B1515924DD}"/>
              </a:ext>
            </a:extLst>
          </p:cNvPr>
          <p:cNvSpPr txBox="1"/>
          <p:nvPr/>
        </p:nvSpPr>
        <p:spPr>
          <a:xfrm>
            <a:off x="284814" y="21142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server</a:t>
            </a:r>
          </a:p>
          <a:p>
            <a:r>
              <a:rPr lang="en-US" dirty="0"/>
              <a:t>!</a:t>
            </a:r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ollama</a:t>
            </a:r>
            <a:r>
              <a:rPr lang="en-US" dirty="0"/>
              <a:t> serve &amp;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46C9-47B1-A01B-DFE5-BC4ABE2262EC}"/>
              </a:ext>
            </a:extLst>
          </p:cNvPr>
          <p:cNvSpPr txBox="1"/>
          <p:nvPr/>
        </p:nvSpPr>
        <p:spPr>
          <a:xfrm>
            <a:off x="284814" y="29967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pull deepseek-r1:32b</a:t>
            </a:r>
          </a:p>
          <a:p>
            <a:r>
              <a:rPr lang="en-US" dirty="0"/>
              <a:t>!</a:t>
            </a:r>
            <a:r>
              <a:rPr lang="en-US" dirty="0" err="1"/>
              <a:t>ollama</a:t>
            </a:r>
            <a:r>
              <a:rPr lang="en-US" dirty="0"/>
              <a:t> pull deepseek-r1:7b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9B55B-44F0-C30D-6212-05A4C9C20F12}"/>
              </a:ext>
            </a:extLst>
          </p:cNvPr>
          <p:cNvSpPr txBox="1"/>
          <p:nvPr/>
        </p:nvSpPr>
        <p:spPr>
          <a:xfrm>
            <a:off x="292308" y="4156676"/>
            <a:ext cx="7861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ollama</a:t>
            </a:r>
            <a:endParaRPr lang="en-US" dirty="0"/>
          </a:p>
          <a:p>
            <a:r>
              <a:rPr lang="en-US" dirty="0"/>
              <a:t>response = </a:t>
            </a:r>
            <a:r>
              <a:rPr lang="en-US" dirty="0" err="1"/>
              <a:t>ollama.chat</a:t>
            </a:r>
            <a:r>
              <a:rPr lang="en-US" dirty="0"/>
              <a:t>(model</a:t>
            </a:r>
            <a:r>
              <a:rPr lang="en-US"/>
              <a:t>='deepseek-r1:7b</a:t>
            </a:r>
            <a:r>
              <a:rPr lang="en-US" dirty="0"/>
              <a:t>', messages=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{ 'role': 'user',  'content': "Describe Singapore"}</a:t>
            </a:r>
          </a:p>
          <a:p>
            <a:r>
              <a:rPr lang="en-US" dirty="0"/>
              <a:t>])</a:t>
            </a:r>
          </a:p>
          <a:p>
            <a:r>
              <a:rPr lang="en-US" dirty="0"/>
              <a:t>print(response['message']['content'])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62E36-9DDA-18EF-E010-2F918CA65E3D}"/>
              </a:ext>
            </a:extLst>
          </p:cNvPr>
          <p:cNvSpPr txBox="1"/>
          <p:nvPr/>
        </p:nvSpPr>
        <p:spPr>
          <a:xfrm>
            <a:off x="3617003" y="2289723"/>
            <a:ext cx="2819400" cy="64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Desktop </a:t>
            </a:r>
            <a:r>
              <a:rPr lang="en-US" dirty="0" err="1"/>
              <a:t>cmd</a:t>
            </a:r>
            <a:r>
              <a:rPr lang="en-US" dirty="0"/>
              <a:t>:</a:t>
            </a:r>
          </a:p>
          <a:p>
            <a:r>
              <a:rPr lang="en-US" dirty="0" err="1"/>
              <a:t>ollama</a:t>
            </a:r>
            <a:r>
              <a:rPr lang="en-US" dirty="0"/>
              <a:t> run deepseek-r1:7b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B5A38-6255-3DDC-FEF5-0A45AB0A0D50}"/>
              </a:ext>
            </a:extLst>
          </p:cNvPr>
          <p:cNvSpPr txBox="1"/>
          <p:nvPr/>
        </p:nvSpPr>
        <p:spPr>
          <a:xfrm>
            <a:off x="5715000" y="5033670"/>
            <a:ext cx="281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Recording:</a:t>
            </a:r>
          </a:p>
          <a:p>
            <a:r>
              <a:rPr lang="en-US" dirty="0"/>
              <a:t>https://1drv.ms/v/s!Aik2a4x7tvLynJ1ISMzqKIJkpsQdJQ?e=HPbzAC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FC0B8-86F0-780E-7334-C6EF62F80FA9}"/>
              </a:ext>
            </a:extLst>
          </p:cNvPr>
          <p:cNvSpPr txBox="1"/>
          <p:nvPr/>
        </p:nvSpPr>
        <p:spPr>
          <a:xfrm>
            <a:off x="5686892" y="3070053"/>
            <a:ext cx="3020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Code:</a:t>
            </a:r>
          </a:p>
          <a:p>
            <a:r>
              <a:rPr lang="en-US" dirty="0"/>
              <a:t>https://colab.research.google.com/drive/1pNN-Mb8NSXEoV8X5dxSB6uk5oiVS3WRP?usp=drive_link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574443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54104</TotalTime>
  <Words>253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</vt:lpstr>
      <vt:lpstr>Times New Roman</vt:lpstr>
      <vt:lpstr>Wingdings</vt:lpstr>
      <vt:lpstr>1_Office Theme</vt:lpstr>
      <vt:lpstr>DeepSeek</vt:lpstr>
      <vt:lpstr>Github (source code) https://github.com/deepseek-ai   Download DeepSeek (run on desktop): https://ollama.com/download/windows https://ollama.com/library/deepseek-r1  Run in Colab (Python): https://colab.research.google.com/github/koji/GoogleColab/blob/main/ollama_deepseek_r1_32b_4.ipynb#scrollTo=hBZe6j3jXi8h  Fine tuning in DeepSeek https://youtu.be/fUT332Y2zA8?si=jrYMEEVuzCvAttFW</vt:lpstr>
      <vt:lpstr>deepseek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Teik Toe Teoh</cp:lastModifiedBy>
  <cp:revision>765</cp:revision>
  <dcterms:created xsi:type="dcterms:W3CDTF">2017-04-15T17:01:01Z</dcterms:created>
  <dcterms:modified xsi:type="dcterms:W3CDTF">2025-05-04T12:28:39Z</dcterms:modified>
</cp:coreProperties>
</file>