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11"/>
  </p:notesMasterIdLst>
  <p:sldIdLst>
    <p:sldId id="1994" r:id="rId2"/>
    <p:sldId id="1889" r:id="rId3"/>
    <p:sldId id="1549" r:id="rId4"/>
    <p:sldId id="1995" r:id="rId5"/>
    <p:sldId id="1974" r:id="rId6"/>
    <p:sldId id="1553" r:id="rId7"/>
    <p:sldId id="1528" r:id="rId8"/>
    <p:sldId id="1672" r:id="rId9"/>
    <p:sldId id="19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94" y="25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ik Toe Teoh" userId="f2f2b67b8c6b3629" providerId="LiveId" clId="{874D7508-FCFD-4C86-A5DF-4E7203A9C4CE}"/>
    <pc:docChg chg="custSel addSld delSld modSld">
      <pc:chgData name="Teik Toe Teoh" userId="f2f2b67b8c6b3629" providerId="LiveId" clId="{874D7508-FCFD-4C86-A5DF-4E7203A9C4CE}" dt="2025-05-04T12:58:59.138" v="108" actId="27636"/>
      <pc:docMkLst>
        <pc:docMk/>
      </pc:docMkLst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734333460" sldId="258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614160243" sldId="951"/>
        </pc:sldMkLst>
      </pc:sldChg>
      <pc:sldChg chg="del">
        <pc:chgData name="Teik Toe Teoh" userId="f2f2b67b8c6b3629" providerId="LiveId" clId="{874D7508-FCFD-4C86-A5DF-4E7203A9C4CE}" dt="2025-05-04T12:45:31.319" v="1" actId="47"/>
        <pc:sldMkLst>
          <pc:docMk/>
          <pc:sldMk cId="2322067300" sldId="1492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3396357977" sldId="1510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2650067315" sldId="1515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227940334" sldId="1554"/>
        </pc:sldMkLst>
      </pc:sldChg>
      <pc:sldChg chg="del">
        <pc:chgData name="Teik Toe Teoh" userId="f2f2b67b8c6b3629" providerId="LiveId" clId="{874D7508-FCFD-4C86-A5DF-4E7203A9C4CE}" dt="2025-05-04T12:45:31.319" v="1" actId="47"/>
        <pc:sldMkLst>
          <pc:docMk/>
          <pc:sldMk cId="1837900390" sldId="1886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2026355025" sldId="1890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2182411765" sldId="1895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3288298782" sldId="1898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709288056" sldId="1903"/>
        </pc:sldMkLst>
      </pc:sldChg>
      <pc:sldChg chg="del">
        <pc:chgData name="Teik Toe Teoh" userId="f2f2b67b8c6b3629" providerId="LiveId" clId="{874D7508-FCFD-4C86-A5DF-4E7203A9C4CE}" dt="2025-05-04T12:45:31.319" v="1" actId="47"/>
        <pc:sldMkLst>
          <pc:docMk/>
          <pc:sldMk cId="1175804064" sldId="1931"/>
        </pc:sldMkLst>
      </pc:sldChg>
      <pc:sldChg chg="del">
        <pc:chgData name="Teik Toe Teoh" userId="f2f2b67b8c6b3629" providerId="LiveId" clId="{874D7508-FCFD-4C86-A5DF-4E7203A9C4CE}" dt="2025-05-04T12:45:31.319" v="1" actId="47"/>
        <pc:sldMkLst>
          <pc:docMk/>
          <pc:sldMk cId="2376015858" sldId="1932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108024398" sldId="1956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1054094911" sldId="1957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3897418603" sldId="1973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457883317" sldId="1978"/>
        </pc:sldMkLst>
      </pc:sldChg>
      <pc:sldChg chg="del">
        <pc:chgData name="Teik Toe Teoh" userId="f2f2b67b8c6b3629" providerId="LiveId" clId="{874D7508-FCFD-4C86-A5DF-4E7203A9C4CE}" dt="2025-05-04T12:45:31.319" v="1" actId="47"/>
        <pc:sldMkLst>
          <pc:docMk/>
          <pc:sldMk cId="3211557412" sldId="1982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2187801072" sldId="1983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481968942" sldId="1984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1917927338" sldId="1985"/>
        </pc:sldMkLst>
      </pc:sldChg>
      <pc:sldChg chg="del">
        <pc:chgData name="Teik Toe Teoh" userId="f2f2b67b8c6b3629" providerId="LiveId" clId="{874D7508-FCFD-4C86-A5DF-4E7203A9C4CE}" dt="2025-05-04T12:45:31.319" v="1" actId="47"/>
        <pc:sldMkLst>
          <pc:docMk/>
          <pc:sldMk cId="4060921553" sldId="1986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3236508526" sldId="1987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2604596974" sldId="1988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3193302481" sldId="1989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571335477" sldId="1990"/>
        </pc:sldMkLst>
      </pc:sldChg>
      <pc:sldChg chg="del">
        <pc:chgData name="Teik Toe Teoh" userId="f2f2b67b8c6b3629" providerId="LiveId" clId="{874D7508-FCFD-4C86-A5DF-4E7203A9C4CE}" dt="2025-05-04T12:45:31.319" v="1" actId="47"/>
        <pc:sldMkLst>
          <pc:docMk/>
          <pc:sldMk cId="1574443929" sldId="1993"/>
        </pc:sldMkLst>
      </pc:sldChg>
      <pc:sldChg chg="del">
        <pc:chgData name="Teik Toe Teoh" userId="f2f2b67b8c6b3629" providerId="LiveId" clId="{874D7508-FCFD-4C86-A5DF-4E7203A9C4CE}" dt="2025-05-04T12:45:31.319" v="1" actId="47"/>
        <pc:sldMkLst>
          <pc:docMk/>
          <pc:sldMk cId="1964031271" sldId="1995"/>
        </pc:sldMkLst>
      </pc:sldChg>
      <pc:sldChg chg="modSp new mod">
        <pc:chgData name="Teik Toe Teoh" userId="f2f2b67b8c6b3629" providerId="LiveId" clId="{874D7508-FCFD-4C86-A5DF-4E7203A9C4CE}" dt="2025-05-04T12:58:59.138" v="108" actId="27636"/>
        <pc:sldMkLst>
          <pc:docMk/>
          <pc:sldMk cId="2295341214" sldId="1995"/>
        </pc:sldMkLst>
        <pc:spChg chg="mod">
          <ac:chgData name="Teik Toe Teoh" userId="f2f2b67b8c6b3629" providerId="LiveId" clId="{874D7508-FCFD-4C86-A5DF-4E7203A9C4CE}" dt="2025-05-04T12:58:49.006" v="103" actId="255"/>
          <ac:spMkLst>
            <pc:docMk/>
            <pc:sldMk cId="2295341214" sldId="1995"/>
            <ac:spMk id="2" creationId="{EF5C9C91-2E0E-2A6A-5906-138A719C360D}"/>
          </ac:spMkLst>
        </pc:spChg>
        <pc:spChg chg="mod">
          <ac:chgData name="Teik Toe Teoh" userId="f2f2b67b8c6b3629" providerId="LiveId" clId="{874D7508-FCFD-4C86-A5DF-4E7203A9C4CE}" dt="2025-05-04T12:58:59.138" v="108" actId="27636"/>
          <ac:spMkLst>
            <pc:docMk/>
            <pc:sldMk cId="2295341214" sldId="1995"/>
            <ac:spMk id="3" creationId="{E2E1C192-847A-A148-8799-2C950AEED62C}"/>
          </ac:spMkLst>
        </pc:spChg>
      </pc:sldChg>
      <pc:sldChg chg="del">
        <pc:chgData name="Teik Toe Teoh" userId="f2f2b67b8c6b3629" providerId="LiveId" clId="{874D7508-FCFD-4C86-A5DF-4E7203A9C4CE}" dt="2025-05-04T12:45:31.319" v="1" actId="47"/>
        <pc:sldMkLst>
          <pc:docMk/>
          <pc:sldMk cId="95081352" sldId="1996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1968547044" sldId="1998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4237151339" sldId="1999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4122736936" sldId="2000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3800312322" sldId="2001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3357236177" sldId="2002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1402279647" sldId="2003"/>
        </pc:sldMkLst>
      </pc:sldChg>
      <pc:sldChg chg="del">
        <pc:chgData name="Teik Toe Teoh" userId="f2f2b67b8c6b3629" providerId="LiveId" clId="{874D7508-FCFD-4C86-A5DF-4E7203A9C4CE}" dt="2025-05-04T12:45:21.513" v="0" actId="47"/>
        <pc:sldMkLst>
          <pc:docMk/>
          <pc:sldMk cId="991131505" sldId="20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FB5280-48B5-48E6-A9EC-CE34973719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1EE1D-3C74-4BD5-A7CE-A0721E2D16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6508A3CD-442D-4F5A-9415-A5D4AE3D1727}" type="datetime1">
              <a:rPr lang="en-US" altLang="en-US"/>
              <a:pPr/>
              <a:t>5/4/2025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C67951-25CA-4EC7-A355-577049CE7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5687E6-5F2B-4BF2-90AF-6FC6F77AE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624E-758F-4A32-8D98-4F0C973F49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EBF1-1AC9-44F6-B25F-A26286711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2CAF42DD-37AC-4778-A8AB-9E9B715110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E44-3A91-4024-B52C-8E9920B8772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83C6A-32F7-4067-923D-14A7D330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5F856-4CD0-4627-9230-B33DD8A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1FDE-0785-4836-81B6-C4FDB290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ood, sign&#10;&#10;Description automatically generated">
            <a:extLst>
              <a:ext uri="{FF2B5EF4-FFF2-40B4-BE49-F238E27FC236}">
                <a16:creationId xmlns:a16="http://schemas.microsoft.com/office/drawing/2014/main" id="{43DF4639-9443-45E5-B50A-34BF878EDC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789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3029" y="4"/>
            <a:ext cx="3014587" cy="682718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27620" y="2"/>
            <a:ext cx="2903631" cy="380483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027620" y="3804841"/>
            <a:ext cx="2903631" cy="302235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31249" y="-1"/>
            <a:ext cx="3238500" cy="237899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31249" y="2378994"/>
            <a:ext cx="3238500" cy="444819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38104679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>
            <a:extLst>
              <a:ext uri="{FF2B5EF4-FFF2-40B4-BE49-F238E27FC236}">
                <a16:creationId xmlns:a16="http://schemas.microsoft.com/office/drawing/2014/main" id="{91369BB6-347F-4478-88C9-AA27E80E54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3048000"/>
            <a:ext cx="464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9056" tIns="34529" rIns="69056" bIns="34529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  <a:ea typeface="+mn-ea"/>
              </a:rPr>
              <a:t>Eibe Frank</a:t>
            </a:r>
          </a:p>
        </p:txBody>
      </p:sp>
      <p:sp>
        <p:nvSpPr>
          <p:cNvPr id="4" name="Line 17">
            <a:extLst>
              <a:ext uri="{FF2B5EF4-FFF2-40B4-BE49-F238E27FC236}">
                <a16:creationId xmlns:a16="http://schemas.microsoft.com/office/drawing/2014/main" id="{7EB5BA18-3D9C-42AE-B455-A1A2478DD2A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2600" y="990600"/>
            <a:ext cx="0" cy="48006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SG" sz="1350"/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2A262196-88B7-4C6C-A7D1-718037D8D9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99126" y="650875"/>
            <a:ext cx="3292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  <a:defRPr/>
            </a:pPr>
            <a:endParaRPr lang="en-AU" sz="18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BB951D2C-7E11-4EE0-B12E-69E30BB08A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67400" y="990600"/>
            <a:ext cx="2971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9056" tIns="34529" rIns="69056" bIns="34529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WEKA: A Machine Learning Toolkit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Explorer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Classification and Regression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Clustering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Association Rules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Attribute Selection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Visualization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Experimenter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Knowledge Flow GUI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066800"/>
            <a:ext cx="5105400" cy="1600200"/>
          </a:xfrm>
          <a:extLst>
            <a:ext uri="{AF507438-7753-43e0-B8FC-AC1667EBCBE1}"/>
          </a:extLst>
        </p:spPr>
        <p:txBody>
          <a:bodyPr/>
          <a:lstStyle>
            <a:lvl1pPr algn="ctr">
              <a:lnSpc>
                <a:spcPct val="80000"/>
              </a:lnSpc>
              <a:defRPr sz="2700" b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74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186"/>
          <p:cNvSpPr txBox="1">
            <a:spLocks noGrp="1"/>
          </p:cNvSpPr>
          <p:nvPr>
            <p:ph type="body" sz="quarter" idx="13"/>
          </p:nvPr>
        </p:nvSpPr>
        <p:spPr>
          <a:xfrm>
            <a:off x="358912" y="643063"/>
            <a:ext cx="1463666" cy="313159"/>
          </a:xfrm>
          <a:prstGeom prst="rect">
            <a:avLst/>
          </a:prstGeom>
        </p:spPr>
        <p:txBody>
          <a:bodyPr wrap="none" lIns="45718" tIns="45718" rIns="45718" bIns="45718" anchor="ctr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1435" spc="-58">
                <a:solidFill>
                  <a:srgbClr val="0F56A6"/>
                </a:solidFill>
              </a:defRPr>
            </a:lvl1pPr>
          </a:lstStyle>
          <a:p>
            <a:r>
              <a:t>Insert header here</a:t>
            </a:r>
          </a:p>
        </p:txBody>
      </p:sp>
      <p:sp>
        <p:nvSpPr>
          <p:cNvPr id="65" name="Insert subheader Here"/>
          <p:cNvSpPr txBox="1">
            <a:spLocks noGrp="1"/>
          </p:cNvSpPr>
          <p:nvPr>
            <p:ph type="body" sz="quarter" idx="14"/>
          </p:nvPr>
        </p:nvSpPr>
        <p:spPr>
          <a:xfrm>
            <a:off x="358914" y="1113800"/>
            <a:ext cx="1098378" cy="19620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675" b="1">
                <a:solidFill>
                  <a:srgbClr val="8D8D8D"/>
                </a:solidFill>
              </a:defRPr>
            </a:lvl1pPr>
          </a:lstStyle>
          <a:p>
            <a:r>
              <a:t>Insert subheader Here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4382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5CF0AF85-5306-490E-A70B-AAC33C2527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BE59F-7E22-4731-BD97-ED57DD1D2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411019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E468-1E4A-41AA-9AE9-F26C1A0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DFDC-3045-491E-8767-61AEF75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9D45-20B4-4D69-AA39-B3AA9CE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73C2-3FCF-4A5B-B3E9-1F5C7455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29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E44-3A91-4024-B52C-8E9920B8772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83C6A-32F7-4067-923D-14A7D330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5F856-4CD0-4627-9230-B33DD8A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1FDE-0785-4836-81B6-C4FDB290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ood, sign&#10;&#10;Description automatically generated">
            <a:extLst>
              <a:ext uri="{FF2B5EF4-FFF2-40B4-BE49-F238E27FC236}">
                <a16:creationId xmlns:a16="http://schemas.microsoft.com/office/drawing/2014/main" id="{43DF4639-9443-45E5-B50A-34BF878EDC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7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804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77A-8FCB-48AD-92CA-653A190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16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A6818E-BA67-4D1D-A760-8268526D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E1111D-8976-4D95-983E-53476845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1906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4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3029" y="4"/>
            <a:ext cx="3014587" cy="682718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27620" y="2"/>
            <a:ext cx="2903631" cy="380483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027620" y="3804841"/>
            <a:ext cx="2903631" cy="302235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31249" y="-1"/>
            <a:ext cx="3238500" cy="237899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31249" y="2378994"/>
            <a:ext cx="3238500" cy="444819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72911497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E468-1E4A-41AA-9AE9-F26C1A0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DFDC-3045-491E-8767-61AEF75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9D45-20B4-4D69-AA39-B3AA9CE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73C2-3FCF-4A5B-B3E9-1F5C7455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77A-8FCB-48AD-92CA-653A190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A6818E-BA67-4D1D-A760-8268526D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E1111D-8976-4D95-983E-53476845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814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29" r:id="rId19"/>
    <p:sldLayoutId id="2147483931" r:id="rId20"/>
    <p:sldLayoutId id="2147483932" r:id="rId21"/>
    <p:sldLayoutId id="2147483933" r:id="rId22"/>
    <p:sldLayoutId id="2147483942" r:id="rId23"/>
    <p:sldLayoutId id="2147483946" r:id="rId24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suite.googl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9C56E-1B61-F004-CE27-073949694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9CAE-E80B-85E2-1129-3BD5CD8F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29019"/>
            <a:ext cx="7886700" cy="994172"/>
          </a:xfrm>
        </p:spPr>
        <p:txBody>
          <a:bodyPr/>
          <a:lstStyle/>
          <a:p>
            <a:r>
              <a:rPr lang="en-SG" dirty="0"/>
              <a:t>Gemini</a:t>
            </a:r>
          </a:p>
        </p:txBody>
      </p:sp>
    </p:spTree>
    <p:extLst>
      <p:ext uri="{BB962C8B-B14F-4D97-AF65-F5344CB8AC3E}">
        <p14:creationId xmlns:p14="http://schemas.microsoft.com/office/powerpoint/2010/main" val="71068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2135-4055-5A7A-27BA-D096ACD3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13C4B-6F5B-37E4-A74D-B794E183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05000"/>
            <a:ext cx="7848600" cy="3820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097D80-E401-7214-C0C1-D6F5405EBFBC}"/>
              </a:ext>
            </a:extLst>
          </p:cNvPr>
          <p:cNvSpPr txBox="1"/>
          <p:nvPr/>
        </p:nvSpPr>
        <p:spPr>
          <a:xfrm>
            <a:off x="2286000" y="838200"/>
            <a:ext cx="5715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>
                <a:hlinkClick r:id="rId3"/>
              </a:rPr>
              <a:t>Create API: https://makersuite.google.com/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2827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BA3B-E639-C6CD-9B52-607F263E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SG" dirty="0"/>
              <a:t>Google - </a:t>
            </a:r>
            <a:r>
              <a:rPr lang="en-SG" dirty="0" err="1"/>
              <a:t>makersuite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A42A8-B81B-D25F-5986-D8A553258693}"/>
              </a:ext>
            </a:extLst>
          </p:cNvPr>
          <p:cNvSpPr txBox="1"/>
          <p:nvPr/>
        </p:nvSpPr>
        <p:spPr>
          <a:xfrm>
            <a:off x="533400" y="41148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Code: https://colab.research.google.com/drive/19DLb3YxURSZ2ifbJ2eT3pcP_7vLVKRYE?usp=drive_link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BF331-6D46-8ADB-C5F6-6E391ED14664}"/>
              </a:ext>
            </a:extLst>
          </p:cNvPr>
          <p:cNvSpPr txBox="1"/>
          <p:nvPr/>
        </p:nvSpPr>
        <p:spPr>
          <a:xfrm>
            <a:off x="512928" y="2133600"/>
            <a:ext cx="5844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Discontinue dates: https://cloud.google.com/vertex-ai/generative-ai/docs/learn/model-versions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B8972-E2DF-8A71-2778-63B06EBE5B17}"/>
              </a:ext>
            </a:extLst>
          </p:cNvPr>
          <p:cNvSpPr txBox="1"/>
          <p:nvPr/>
        </p:nvSpPr>
        <p:spPr>
          <a:xfrm>
            <a:off x="526576" y="32004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https://ai.google.dev/gemini-api/docs/quickstart?lang=python</a:t>
            </a:r>
          </a:p>
        </p:txBody>
      </p:sp>
    </p:spTree>
    <p:extLst>
      <p:ext uri="{BB962C8B-B14F-4D97-AF65-F5344CB8AC3E}">
        <p14:creationId xmlns:p14="http://schemas.microsoft.com/office/powerpoint/2010/main" val="123669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9C91-2E0E-2A6A-5906-138A719C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Colab</a:t>
            </a:r>
            <a:r>
              <a:rPr lang="en-US" dirty="0"/>
              <a:t> – follow the video - </a:t>
            </a:r>
            <a:r>
              <a:rPr lang="en-US" sz="2200" dirty="0"/>
              <a:t>https://1drv.ms/v/c/f2f2b67b8c6b3629/EeRqXojBbUhMucXM6Ztcco8BeVdJfLNsPDngJ2klCjxY_g?e=iCUKpJ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C192-847A-A148-8799-2C950AEE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42" y="2590800"/>
            <a:ext cx="8065957" cy="1752600"/>
          </a:xfrm>
        </p:spPr>
        <p:txBody>
          <a:bodyPr>
            <a:normAutofit/>
          </a:bodyPr>
          <a:lstStyle/>
          <a:p>
            <a:r>
              <a:rPr lang="en-US" sz="2800" dirty="0"/>
              <a:t>Go to drive</a:t>
            </a:r>
          </a:p>
          <a:p>
            <a:r>
              <a:rPr lang="en-US" sz="2800" dirty="0"/>
              <a:t>Add application – </a:t>
            </a:r>
            <a:r>
              <a:rPr lang="en-US" sz="2800" dirty="0" err="1"/>
              <a:t>Colab</a:t>
            </a:r>
            <a:endParaRPr lang="en-US" sz="2800" dirty="0"/>
          </a:p>
          <a:p>
            <a:r>
              <a:rPr lang="en-US" sz="2800" dirty="0"/>
              <a:t>Add Secret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4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BA3B-E639-C6CD-9B52-607F263E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SG" dirty="0"/>
              <a:t>Google – Gemini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77057-FBA9-B632-A97A-18E39CFDB508}"/>
              </a:ext>
            </a:extLst>
          </p:cNvPr>
          <p:cNvSpPr txBox="1"/>
          <p:nvPr/>
        </p:nvSpPr>
        <p:spPr>
          <a:xfrm>
            <a:off x="457200" y="2133600"/>
            <a:ext cx="7772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pip install google-</a:t>
            </a:r>
            <a:r>
              <a:rPr lang="en-SG" dirty="0" err="1"/>
              <a:t>generativeai</a:t>
            </a:r>
            <a:endParaRPr lang="en-SG" dirty="0"/>
          </a:p>
          <a:p>
            <a:endParaRPr lang="en-SG" dirty="0"/>
          </a:p>
          <a:p>
            <a:r>
              <a:rPr lang="en-SG" dirty="0"/>
              <a:t>import </a:t>
            </a:r>
            <a:r>
              <a:rPr lang="en-SG" dirty="0" err="1"/>
              <a:t>google.generativeai</a:t>
            </a:r>
            <a:r>
              <a:rPr lang="en-SG" dirty="0"/>
              <a:t> as </a:t>
            </a:r>
            <a:r>
              <a:rPr lang="en-SG" dirty="0" err="1"/>
              <a:t>genai</a:t>
            </a:r>
            <a:endParaRPr lang="en-SG" dirty="0"/>
          </a:p>
          <a:p>
            <a:r>
              <a:rPr lang="en-SG" dirty="0"/>
              <a:t>import </a:t>
            </a:r>
            <a:r>
              <a:rPr lang="en-SG" dirty="0" err="1"/>
              <a:t>os</a:t>
            </a:r>
            <a:endParaRPr lang="en-SG" dirty="0"/>
          </a:p>
          <a:p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google.colab</a:t>
            </a:r>
            <a:r>
              <a:rPr lang="en-SG" dirty="0"/>
              <a:t> import </a:t>
            </a:r>
            <a:r>
              <a:rPr lang="en-SG" dirty="0" err="1"/>
              <a:t>userdata</a:t>
            </a:r>
            <a:endParaRPr lang="en-SG" dirty="0"/>
          </a:p>
          <a:p>
            <a:r>
              <a:rPr lang="en-SG" dirty="0" err="1"/>
              <a:t>api</a:t>
            </a:r>
            <a:r>
              <a:rPr lang="en-SG" dirty="0"/>
              <a:t> = </a:t>
            </a:r>
            <a:r>
              <a:rPr lang="en-SG" dirty="0" err="1"/>
              <a:t>userdata.get</a:t>
            </a:r>
            <a:r>
              <a:rPr lang="en-SG" dirty="0"/>
              <a:t>('</a:t>
            </a:r>
            <a:r>
              <a:rPr lang="en-SG" dirty="0" err="1"/>
              <a:t>makersuite</a:t>
            </a:r>
            <a:r>
              <a:rPr lang="en-SG" dirty="0"/>
              <a:t>')</a:t>
            </a:r>
          </a:p>
          <a:p>
            <a:endParaRPr lang="en-SG" dirty="0"/>
          </a:p>
          <a:p>
            <a:r>
              <a:rPr lang="en-SG" dirty="0" err="1"/>
              <a:t>genai.configure</a:t>
            </a:r>
            <a:r>
              <a:rPr lang="en-SG" dirty="0"/>
              <a:t>(</a:t>
            </a:r>
            <a:r>
              <a:rPr lang="en-SG" dirty="0" err="1"/>
              <a:t>api_key</a:t>
            </a:r>
            <a:r>
              <a:rPr lang="en-SG" dirty="0"/>
              <a:t>=</a:t>
            </a:r>
            <a:r>
              <a:rPr lang="en-SG" dirty="0" err="1"/>
              <a:t>api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model = </a:t>
            </a:r>
            <a:r>
              <a:rPr lang="en-SG" dirty="0" err="1"/>
              <a:t>genai.GenerativeModel</a:t>
            </a:r>
            <a:r>
              <a:rPr lang="en-SG" dirty="0"/>
              <a:t>("gemini-1.5-flash")</a:t>
            </a:r>
          </a:p>
          <a:p>
            <a:r>
              <a:rPr lang="en-SG" dirty="0"/>
              <a:t>r = </a:t>
            </a:r>
            <a:r>
              <a:rPr lang="en-SG" dirty="0" err="1"/>
              <a:t>model.generate_content</a:t>
            </a:r>
            <a:r>
              <a:rPr lang="en-SG" dirty="0"/>
              <a:t>("describe </a:t>
            </a:r>
            <a:r>
              <a:rPr lang="en-SG" dirty="0" err="1"/>
              <a:t>singapore</a:t>
            </a:r>
            <a:r>
              <a:rPr lang="en-SG" dirty="0"/>
              <a:t>.")</a:t>
            </a:r>
          </a:p>
          <a:p>
            <a:r>
              <a:rPr lang="en-SG" dirty="0"/>
              <a:t>print(</a:t>
            </a:r>
            <a:r>
              <a:rPr lang="fr-FR" dirty="0" err="1"/>
              <a:t>r.candidates</a:t>
            </a:r>
            <a:r>
              <a:rPr lang="fr-FR" dirty="0"/>
              <a:t>[0].</a:t>
            </a:r>
            <a:r>
              <a:rPr lang="fr-FR" dirty="0" err="1"/>
              <a:t>content.parts</a:t>
            </a:r>
            <a:r>
              <a:rPr lang="fr-FR" dirty="0"/>
              <a:t>[0].</a:t>
            </a:r>
            <a:r>
              <a:rPr lang="fr-FR" dirty="0" err="1"/>
              <a:t>text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66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2DF5A-E2E9-5A69-3D92-9292661940FD}"/>
              </a:ext>
            </a:extLst>
          </p:cNvPr>
          <p:cNvSpPr txBox="1"/>
          <p:nvPr/>
        </p:nvSpPr>
        <p:spPr>
          <a:xfrm>
            <a:off x="432757" y="542597"/>
            <a:ext cx="79429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from flask import </a:t>
            </a:r>
            <a:r>
              <a:rPr lang="en-SG" sz="1400" dirty="0" err="1"/>
              <a:t>Flask,render_template,request</a:t>
            </a:r>
            <a:endParaRPr lang="en-SG" sz="1400" dirty="0"/>
          </a:p>
          <a:p>
            <a:r>
              <a:rPr lang="en-SG" sz="1400" dirty="0"/>
              <a:t>import </a:t>
            </a:r>
            <a:r>
              <a:rPr lang="en-SG" sz="1400" dirty="0" err="1"/>
              <a:t>google.generativeai</a:t>
            </a:r>
            <a:r>
              <a:rPr lang="en-SG" sz="1400" dirty="0"/>
              <a:t> as palm</a:t>
            </a:r>
          </a:p>
          <a:p>
            <a:endParaRPr lang="en-SG" sz="1400" dirty="0"/>
          </a:p>
          <a:p>
            <a:r>
              <a:rPr lang="en-SG" sz="1400" dirty="0" err="1"/>
              <a:t>palm.configure</a:t>
            </a:r>
            <a:r>
              <a:rPr lang="en-SG" sz="1400" dirty="0"/>
              <a:t>(</a:t>
            </a:r>
            <a:r>
              <a:rPr lang="en-SG" sz="1400" dirty="0" err="1"/>
              <a:t>api_key</a:t>
            </a:r>
            <a:r>
              <a:rPr lang="en-SG" sz="1400" dirty="0"/>
              <a:t>="")</a:t>
            </a:r>
          </a:p>
          <a:p>
            <a:endParaRPr lang="en-SG" sz="1400" dirty="0"/>
          </a:p>
          <a:p>
            <a:r>
              <a:rPr lang="en-SG" sz="1400" dirty="0"/>
              <a:t>defaults = { 'model': "models/text-bison-001"}</a:t>
            </a:r>
          </a:p>
          <a:p>
            <a:endParaRPr lang="en-SG" sz="1400" dirty="0"/>
          </a:p>
          <a:p>
            <a:r>
              <a:rPr lang="en-SG" sz="1400" dirty="0"/>
              <a:t>app = Flask(__name__)</a:t>
            </a:r>
          </a:p>
          <a:p>
            <a:endParaRPr lang="en-SG" sz="1400" dirty="0"/>
          </a:p>
          <a:p>
            <a:r>
              <a:rPr lang="en-SG" sz="1400" dirty="0"/>
              <a:t>@app.route("/",methods=["GET","POST"])</a:t>
            </a:r>
          </a:p>
          <a:p>
            <a:r>
              <a:rPr lang="en-SG" sz="1400" dirty="0"/>
              <a:t>def index():</a:t>
            </a:r>
          </a:p>
          <a:p>
            <a:r>
              <a:rPr lang="en-SG" sz="1400" dirty="0"/>
              <a:t>    if </a:t>
            </a:r>
            <a:r>
              <a:rPr lang="en-SG" sz="1400" dirty="0" err="1"/>
              <a:t>request.method</a:t>
            </a:r>
            <a:r>
              <a:rPr lang="en-SG" sz="1400" dirty="0"/>
              <a:t> == "POST":</a:t>
            </a:r>
          </a:p>
          <a:p>
            <a:r>
              <a:rPr lang="en-SG" sz="1400" dirty="0"/>
              <a:t>        t = </a:t>
            </a:r>
            <a:r>
              <a:rPr lang="en-SG" sz="1400" dirty="0" err="1"/>
              <a:t>request.form.get</a:t>
            </a:r>
            <a:r>
              <a:rPr lang="en-SG" sz="1400" dirty="0"/>
              <a:t>("txt")</a:t>
            </a:r>
          </a:p>
          <a:p>
            <a:r>
              <a:rPr lang="en-SG" sz="1400" dirty="0"/>
              <a:t>        r = </a:t>
            </a:r>
            <a:r>
              <a:rPr lang="en-SG" sz="1400" dirty="0" err="1"/>
              <a:t>palm.generate_test</a:t>
            </a:r>
            <a:r>
              <a:rPr lang="en-SG" sz="1400" dirty="0"/>
              <a:t>(**</a:t>
            </a:r>
            <a:r>
              <a:rPr lang="en-SG" sz="1400" dirty="0" err="1"/>
              <a:t>defaults,messages</a:t>
            </a:r>
            <a:r>
              <a:rPr lang="en-SG" sz="1400" dirty="0"/>
              <a:t>=t)</a:t>
            </a:r>
          </a:p>
          <a:p>
            <a:r>
              <a:rPr lang="en-SG" sz="1400" dirty="0"/>
              <a:t>        return(</a:t>
            </a:r>
            <a:r>
              <a:rPr lang="en-SG" sz="1400" dirty="0" err="1"/>
              <a:t>render_template</a:t>
            </a:r>
            <a:r>
              <a:rPr lang="en-SG" sz="1400" dirty="0"/>
              <a:t>("</a:t>
            </a:r>
            <a:r>
              <a:rPr lang="en-SG" sz="1400" dirty="0" err="1"/>
              <a:t>index.html",result</a:t>
            </a:r>
            <a:r>
              <a:rPr lang="en-SG" sz="1400" dirty="0"/>
              <a:t>=</a:t>
            </a:r>
            <a:r>
              <a:rPr lang="en-SG" sz="1400" dirty="0" err="1"/>
              <a:t>r.last</a:t>
            </a:r>
            <a:r>
              <a:rPr lang="en-SG" sz="1400" dirty="0"/>
              <a:t>))</a:t>
            </a:r>
          </a:p>
          <a:p>
            <a:r>
              <a:rPr lang="en-SG" sz="1400" dirty="0"/>
              <a:t>    else:</a:t>
            </a:r>
          </a:p>
          <a:p>
            <a:r>
              <a:rPr lang="en-SG" sz="1400" dirty="0"/>
              <a:t>        return(</a:t>
            </a:r>
            <a:r>
              <a:rPr lang="en-SG" sz="1400" dirty="0" err="1"/>
              <a:t>render_template</a:t>
            </a:r>
            <a:r>
              <a:rPr lang="en-SG" sz="1400" dirty="0"/>
              <a:t>("</a:t>
            </a:r>
            <a:r>
              <a:rPr lang="en-SG" sz="1400" dirty="0" err="1"/>
              <a:t>index.html",result</a:t>
            </a:r>
            <a:r>
              <a:rPr lang="en-SG" sz="1400" dirty="0"/>
              <a:t>="waiting"))</a:t>
            </a:r>
          </a:p>
          <a:p>
            <a:endParaRPr lang="en-SG" sz="1400" dirty="0"/>
          </a:p>
          <a:p>
            <a:r>
              <a:rPr lang="en-SG" sz="1400" dirty="0"/>
              <a:t>if __name__ == "__main__":</a:t>
            </a:r>
          </a:p>
          <a:p>
            <a:r>
              <a:rPr lang="en-SG" sz="1400" dirty="0"/>
              <a:t>    </a:t>
            </a:r>
            <a:r>
              <a:rPr lang="en-SG" sz="1400" dirty="0" err="1"/>
              <a:t>app.run</a:t>
            </a:r>
            <a:r>
              <a:rPr lang="en-SG" sz="1400" dirty="0"/>
              <a:t>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E51DDA-D8E2-DF30-FF7E-6466F827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97" y="304800"/>
            <a:ext cx="2039203" cy="609600"/>
          </a:xfrm>
        </p:spPr>
        <p:txBody>
          <a:bodyPr>
            <a:normAutofit fontScale="90000"/>
          </a:bodyPr>
          <a:lstStyle/>
          <a:p>
            <a:r>
              <a:rPr lang="en-SG" dirty="0"/>
              <a:t>Front Back 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2A91F-40C3-A7C0-8A06-2BFA39EDD142}"/>
              </a:ext>
            </a:extLst>
          </p:cNvPr>
          <p:cNvSpPr txBox="1"/>
          <p:nvPr/>
        </p:nvSpPr>
        <p:spPr>
          <a:xfrm>
            <a:off x="5181601" y="4114800"/>
            <a:ext cx="3810000" cy="1981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50" dirty="0"/>
              <a:t>&lt;html&gt;</a:t>
            </a:r>
          </a:p>
          <a:p>
            <a:r>
              <a:rPr lang="en-SG" sz="1350" dirty="0"/>
              <a:t>    &lt;h1&gt;My First chat in Cloud&lt;/h1&gt;</a:t>
            </a:r>
          </a:p>
          <a:p>
            <a:r>
              <a:rPr lang="en-SG" sz="1350" dirty="0"/>
              <a:t>    &lt;form action="/" method="post"&gt;</a:t>
            </a:r>
          </a:p>
          <a:p>
            <a:r>
              <a:rPr lang="en-SG" sz="1350" dirty="0"/>
              <a:t>        &lt;p&gt;Please enter the your question : &lt;/p&gt;</a:t>
            </a:r>
          </a:p>
          <a:p>
            <a:r>
              <a:rPr lang="en-SG" sz="1350" dirty="0"/>
              <a:t>        &lt;p&gt;&lt;input type="text" name="txt"&gt;&lt;/p&gt;</a:t>
            </a:r>
          </a:p>
          <a:p>
            <a:r>
              <a:rPr lang="en-SG" sz="1350" dirty="0"/>
              <a:t>        &lt;p&gt;&lt;input type="submit" value="Enter"&gt;&lt;/p&gt;</a:t>
            </a:r>
          </a:p>
          <a:p>
            <a:r>
              <a:rPr lang="en-SG" sz="1350" dirty="0"/>
              <a:t>    &lt;/form&gt;</a:t>
            </a:r>
          </a:p>
          <a:p>
            <a:r>
              <a:rPr lang="en-SG" sz="1350" dirty="0"/>
              <a:t>    &lt;p&gt;The reply is {{result}}&lt;/p&gt;</a:t>
            </a:r>
          </a:p>
          <a:p>
            <a:r>
              <a:rPr lang="en-SG" sz="1350" dirty="0"/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B4EC4-EA44-115D-A375-BDAFC941312C}"/>
              </a:ext>
            </a:extLst>
          </p:cNvPr>
          <p:cNvSpPr txBox="1"/>
          <p:nvPr/>
        </p:nvSpPr>
        <p:spPr>
          <a:xfrm>
            <a:off x="4359588" y="1819870"/>
            <a:ext cx="47969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Hide </a:t>
            </a:r>
            <a:r>
              <a:rPr lang="en-US" sz="1600" dirty="0" err="1"/>
              <a:t>api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os</a:t>
            </a:r>
            <a:endParaRPr lang="en-US" sz="1600" dirty="0"/>
          </a:p>
          <a:p>
            <a:r>
              <a:rPr lang="en-US" sz="1600" dirty="0" err="1"/>
              <a:t>api_key</a:t>
            </a:r>
            <a:r>
              <a:rPr lang="en-US" sz="1600" dirty="0"/>
              <a:t> = </a:t>
            </a:r>
            <a:r>
              <a:rPr lang="en-US" sz="1600" dirty="0" err="1"/>
              <a:t>os.getenv</a:t>
            </a:r>
            <a:r>
              <a:rPr lang="en-US" sz="1600" dirty="0"/>
              <a:t>("MAKERSUITE_API_TOKEN")</a:t>
            </a:r>
          </a:p>
          <a:p>
            <a:r>
              <a:rPr lang="en-US" sz="1600" dirty="0" err="1"/>
              <a:t>palm.configure</a:t>
            </a:r>
            <a:r>
              <a:rPr lang="en-US" sz="1600" dirty="0"/>
              <a:t>(</a:t>
            </a:r>
            <a:r>
              <a:rPr lang="en-US" sz="1600" dirty="0" err="1"/>
              <a:t>api_key</a:t>
            </a:r>
            <a:r>
              <a:rPr lang="en-US" sz="1600" dirty="0"/>
              <a:t>=</a:t>
            </a:r>
            <a:r>
              <a:rPr lang="en-US" sz="1600" dirty="0" err="1"/>
              <a:t>api_key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02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F289-3DBB-A1CA-3471-7626FDA7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Deploy in render - need to create new repository in </a:t>
            </a:r>
            <a:r>
              <a:rPr lang="en-SG" dirty="0" err="1"/>
              <a:t>github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03273-2143-A561-74DD-75E1FFAC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4" y="2226939"/>
            <a:ext cx="6773636" cy="2778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75F4BD-ABDB-1E1A-D237-DB53D960828F}"/>
              </a:ext>
            </a:extLst>
          </p:cNvPr>
          <p:cNvSpPr txBox="1"/>
          <p:nvPr/>
        </p:nvSpPr>
        <p:spPr>
          <a:xfrm>
            <a:off x="332015" y="4206479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requirements.txt</a:t>
            </a:r>
          </a:p>
          <a:p>
            <a:endParaRPr lang="en-SG" sz="1400" dirty="0"/>
          </a:p>
          <a:p>
            <a:r>
              <a:rPr lang="en-SG" sz="1400" dirty="0"/>
              <a:t>flask</a:t>
            </a:r>
          </a:p>
          <a:p>
            <a:r>
              <a:rPr lang="en-SG" sz="1400" dirty="0"/>
              <a:t>replicate</a:t>
            </a:r>
          </a:p>
          <a:p>
            <a:r>
              <a:rPr lang="en-SG" sz="1400" dirty="0" err="1"/>
              <a:t>Gunicorn</a:t>
            </a:r>
            <a:endParaRPr lang="en-SG" sz="1400" dirty="0"/>
          </a:p>
          <a:p>
            <a:r>
              <a:rPr lang="en-SG" sz="1400" dirty="0"/>
              <a:t>google-</a:t>
            </a:r>
            <a:r>
              <a:rPr lang="en-SG" sz="1400" dirty="0" err="1"/>
              <a:t>generativeai</a:t>
            </a:r>
            <a:endParaRPr lang="en-SG" sz="1400" dirty="0"/>
          </a:p>
          <a:p>
            <a:r>
              <a:rPr lang="en-SG" sz="1400" dirty="0" err="1"/>
              <a:t>openai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594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2BF9-59F8-A409-4935-4405CF84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03" y="843410"/>
            <a:ext cx="8795982" cy="2069034"/>
          </a:xfrm>
        </p:spPr>
        <p:txBody>
          <a:bodyPr>
            <a:normAutofit fontScale="90000"/>
          </a:bodyPr>
          <a:lstStyle/>
          <a:p>
            <a:r>
              <a:rPr lang="en-SG" dirty="0"/>
              <a:t>Render.com – need to create web service and link to </a:t>
            </a:r>
            <a:r>
              <a:rPr lang="en-SG" dirty="0" err="1"/>
              <a:t>github</a:t>
            </a:r>
            <a:br>
              <a:rPr lang="en-SG" dirty="0"/>
            </a:br>
            <a:r>
              <a:rPr lang="en-SG" sz="4900" dirty="0">
                <a:solidFill>
                  <a:srgbClr val="FF0000"/>
                </a:solidFill>
              </a:rPr>
              <a:t>remember to select runtime as python3</a:t>
            </a:r>
            <a:br>
              <a:rPr lang="en-SG" sz="4900" dirty="0">
                <a:solidFill>
                  <a:srgbClr val="FF0000"/>
                </a:solidFill>
              </a:rPr>
            </a:br>
            <a:r>
              <a:rPr lang="en-SG" sz="4900" dirty="0">
                <a:solidFill>
                  <a:srgbClr val="FF0000"/>
                </a:solidFill>
              </a:rPr>
              <a:t>start command - </a:t>
            </a:r>
            <a:r>
              <a:rPr lang="en-SG" sz="4900" dirty="0" err="1">
                <a:solidFill>
                  <a:srgbClr val="FF0000"/>
                </a:solidFill>
              </a:rPr>
              <a:t>gunicorn</a:t>
            </a:r>
            <a:r>
              <a:rPr lang="en-SG" sz="4900" dirty="0">
                <a:solidFill>
                  <a:srgbClr val="FF0000"/>
                </a:solidFill>
              </a:rPr>
              <a:t> </a:t>
            </a:r>
            <a:r>
              <a:rPr lang="en-SG" sz="4900" dirty="0" err="1">
                <a:solidFill>
                  <a:srgbClr val="FF0000"/>
                </a:solidFill>
              </a:rPr>
              <a:t>app:app</a:t>
            </a:r>
            <a:endParaRPr lang="en-SG" sz="49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BA8FB-2A0B-72ED-2073-B2CBF521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58" y="3467135"/>
            <a:ext cx="5637681" cy="32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A259-721A-C629-D092-5110EC87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 hide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00DBE-B9C2-81AE-0342-7EC7C4C33A3A}"/>
              </a:ext>
            </a:extLst>
          </p:cNvPr>
          <p:cNvSpPr txBox="1"/>
          <p:nvPr/>
        </p:nvSpPr>
        <p:spPr>
          <a:xfrm>
            <a:off x="533400" y="1828800"/>
            <a:ext cx="685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 err="1"/>
              <a:t>makersuite_api_key</a:t>
            </a:r>
            <a:r>
              <a:rPr lang="en-US" dirty="0"/>
              <a:t> = </a:t>
            </a:r>
            <a:r>
              <a:rPr lang="en-US" dirty="0" err="1"/>
              <a:t>os.getenv</a:t>
            </a:r>
            <a:r>
              <a:rPr lang="en-US" dirty="0"/>
              <a:t>('MAKERSUITE_API_KEY')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3D19E-A898-FAD0-CFF3-7EBA38DF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59138"/>
            <a:ext cx="6096000" cy="269255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A6A7807-767B-3A50-AAE6-6751584DE6BC}"/>
              </a:ext>
            </a:extLst>
          </p:cNvPr>
          <p:cNvSpPr/>
          <p:nvPr/>
        </p:nvSpPr>
        <p:spPr>
          <a:xfrm>
            <a:off x="327228" y="49530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5553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54108</TotalTime>
  <Words>508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</vt:lpstr>
      <vt:lpstr>Times New Roman</vt:lpstr>
      <vt:lpstr>Wingdings</vt:lpstr>
      <vt:lpstr>1_Office Theme</vt:lpstr>
      <vt:lpstr>Gemini</vt:lpstr>
      <vt:lpstr>API</vt:lpstr>
      <vt:lpstr>Google - makersuite</vt:lpstr>
      <vt:lpstr>Colab – follow the video - https://1drv.ms/v/c/f2f2b67b8c6b3629/EeRqXojBbUhMucXM6Ztcco8BeVdJfLNsPDngJ2klCjxY_g?e=iCUKpJ</vt:lpstr>
      <vt:lpstr>Google – Gemini</vt:lpstr>
      <vt:lpstr>Front Back End</vt:lpstr>
      <vt:lpstr>Deploy in render - need to create new repository in github</vt:lpstr>
      <vt:lpstr>Render.com – need to create web service and link to github remember to select runtime as python3 start command - gunicorn app:app</vt:lpstr>
      <vt:lpstr>To hide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Teik Toe Teoh</cp:lastModifiedBy>
  <cp:revision>765</cp:revision>
  <dcterms:created xsi:type="dcterms:W3CDTF">2017-04-15T17:01:01Z</dcterms:created>
  <dcterms:modified xsi:type="dcterms:W3CDTF">2025-05-04T12:59:00Z</dcterms:modified>
</cp:coreProperties>
</file>