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</p:sldMasterIdLst>
  <p:notesMasterIdLst>
    <p:notesMasterId r:id="rId5"/>
  </p:notesMasterIdLst>
  <p:sldIdLst>
    <p:sldId id="1996" r:id="rId2"/>
    <p:sldId id="1995" r:id="rId3"/>
    <p:sldId id="193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053AD3-7436-4BC4-8626-946753AF091E}" v="1" dt="2025-05-04T13:00:52.9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394" y="254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42" y="159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ik Toe Teoh" userId="f2f2b67b8c6b3629" providerId="LiveId" clId="{1F053AD3-7436-4BC4-8626-946753AF091E}"/>
    <pc:docChg chg="undo custSel addSld delSld modSld">
      <pc:chgData name="Teik Toe Teoh" userId="f2f2b67b8c6b3629" providerId="LiveId" clId="{1F053AD3-7436-4BC4-8626-946753AF091E}" dt="2025-05-04T13:00:52.913" v="7"/>
      <pc:docMkLst>
        <pc:docMk/>
      </pc:docMkLst>
      <pc:sldChg chg="del">
        <pc:chgData name="Teik Toe Teoh" userId="f2f2b67b8c6b3629" providerId="LiveId" clId="{1F053AD3-7436-4BC4-8626-946753AF091E}" dt="2025-05-04T12:59:11.331" v="0" actId="47"/>
        <pc:sldMkLst>
          <pc:docMk/>
          <pc:sldMk cId="734333460" sldId="258"/>
        </pc:sldMkLst>
      </pc:sldChg>
      <pc:sldChg chg="del">
        <pc:chgData name="Teik Toe Teoh" userId="f2f2b67b8c6b3629" providerId="LiveId" clId="{1F053AD3-7436-4BC4-8626-946753AF091E}" dt="2025-05-04T12:59:11.331" v="0" actId="47"/>
        <pc:sldMkLst>
          <pc:docMk/>
          <pc:sldMk cId="614160243" sldId="951"/>
        </pc:sldMkLst>
      </pc:sldChg>
      <pc:sldChg chg="del">
        <pc:chgData name="Teik Toe Teoh" userId="f2f2b67b8c6b3629" providerId="LiveId" clId="{1F053AD3-7436-4BC4-8626-946753AF091E}" dt="2025-05-04T12:59:24.932" v="4" actId="47"/>
        <pc:sldMkLst>
          <pc:docMk/>
          <pc:sldMk cId="2322067300" sldId="1492"/>
        </pc:sldMkLst>
      </pc:sldChg>
      <pc:sldChg chg="del">
        <pc:chgData name="Teik Toe Teoh" userId="f2f2b67b8c6b3629" providerId="LiveId" clId="{1F053AD3-7436-4BC4-8626-946753AF091E}" dt="2025-05-04T12:59:11.331" v="0" actId="47"/>
        <pc:sldMkLst>
          <pc:docMk/>
          <pc:sldMk cId="3396357977" sldId="1510"/>
        </pc:sldMkLst>
      </pc:sldChg>
      <pc:sldChg chg="del">
        <pc:chgData name="Teik Toe Teoh" userId="f2f2b67b8c6b3629" providerId="LiveId" clId="{1F053AD3-7436-4BC4-8626-946753AF091E}" dt="2025-05-04T12:59:11.331" v="0" actId="47"/>
        <pc:sldMkLst>
          <pc:docMk/>
          <pc:sldMk cId="2650067315" sldId="1515"/>
        </pc:sldMkLst>
      </pc:sldChg>
      <pc:sldChg chg="del">
        <pc:chgData name="Teik Toe Teoh" userId="f2f2b67b8c6b3629" providerId="LiveId" clId="{1F053AD3-7436-4BC4-8626-946753AF091E}" dt="2025-05-04T12:59:11.331" v="0" actId="47"/>
        <pc:sldMkLst>
          <pc:docMk/>
          <pc:sldMk cId="1859454588" sldId="1528"/>
        </pc:sldMkLst>
      </pc:sldChg>
      <pc:sldChg chg="del">
        <pc:chgData name="Teik Toe Teoh" userId="f2f2b67b8c6b3629" providerId="LiveId" clId="{1F053AD3-7436-4BC4-8626-946753AF091E}" dt="2025-05-04T12:59:11.331" v="0" actId="47"/>
        <pc:sldMkLst>
          <pc:docMk/>
          <pc:sldMk cId="1236694255" sldId="1549"/>
        </pc:sldMkLst>
      </pc:sldChg>
      <pc:sldChg chg="del">
        <pc:chgData name="Teik Toe Teoh" userId="f2f2b67b8c6b3629" providerId="LiveId" clId="{1F053AD3-7436-4BC4-8626-946753AF091E}" dt="2025-05-04T12:59:11.331" v="0" actId="47"/>
        <pc:sldMkLst>
          <pc:docMk/>
          <pc:sldMk cId="123024781" sldId="1553"/>
        </pc:sldMkLst>
      </pc:sldChg>
      <pc:sldChg chg="del">
        <pc:chgData name="Teik Toe Teoh" userId="f2f2b67b8c6b3629" providerId="LiveId" clId="{1F053AD3-7436-4BC4-8626-946753AF091E}" dt="2025-05-04T12:59:11.331" v="0" actId="47"/>
        <pc:sldMkLst>
          <pc:docMk/>
          <pc:sldMk cId="227940334" sldId="1554"/>
        </pc:sldMkLst>
      </pc:sldChg>
      <pc:sldChg chg="del">
        <pc:chgData name="Teik Toe Teoh" userId="f2f2b67b8c6b3629" providerId="LiveId" clId="{1F053AD3-7436-4BC4-8626-946753AF091E}" dt="2025-05-04T12:59:11.331" v="0" actId="47"/>
        <pc:sldMkLst>
          <pc:docMk/>
          <pc:sldMk cId="1786430579" sldId="1672"/>
        </pc:sldMkLst>
      </pc:sldChg>
      <pc:sldChg chg="del">
        <pc:chgData name="Teik Toe Teoh" userId="f2f2b67b8c6b3629" providerId="LiveId" clId="{1F053AD3-7436-4BC4-8626-946753AF091E}" dt="2025-05-04T12:59:23.309" v="3" actId="47"/>
        <pc:sldMkLst>
          <pc:docMk/>
          <pc:sldMk cId="1837900390" sldId="1886"/>
        </pc:sldMkLst>
      </pc:sldChg>
      <pc:sldChg chg="del">
        <pc:chgData name="Teik Toe Teoh" userId="f2f2b67b8c6b3629" providerId="LiveId" clId="{1F053AD3-7436-4BC4-8626-946753AF091E}" dt="2025-05-04T12:59:11.331" v="0" actId="47"/>
        <pc:sldMkLst>
          <pc:docMk/>
          <pc:sldMk cId="1328275687" sldId="1889"/>
        </pc:sldMkLst>
      </pc:sldChg>
      <pc:sldChg chg="del">
        <pc:chgData name="Teik Toe Teoh" userId="f2f2b67b8c6b3629" providerId="LiveId" clId="{1F053AD3-7436-4BC4-8626-946753AF091E}" dt="2025-05-04T12:59:11.331" v="0" actId="47"/>
        <pc:sldMkLst>
          <pc:docMk/>
          <pc:sldMk cId="2026355025" sldId="1890"/>
        </pc:sldMkLst>
      </pc:sldChg>
      <pc:sldChg chg="del">
        <pc:chgData name="Teik Toe Teoh" userId="f2f2b67b8c6b3629" providerId="LiveId" clId="{1F053AD3-7436-4BC4-8626-946753AF091E}" dt="2025-05-04T12:59:11.331" v="0" actId="47"/>
        <pc:sldMkLst>
          <pc:docMk/>
          <pc:sldMk cId="2182411765" sldId="1895"/>
        </pc:sldMkLst>
      </pc:sldChg>
      <pc:sldChg chg="del">
        <pc:chgData name="Teik Toe Teoh" userId="f2f2b67b8c6b3629" providerId="LiveId" clId="{1F053AD3-7436-4BC4-8626-946753AF091E}" dt="2025-05-04T12:59:11.331" v="0" actId="47"/>
        <pc:sldMkLst>
          <pc:docMk/>
          <pc:sldMk cId="3288298782" sldId="1898"/>
        </pc:sldMkLst>
      </pc:sldChg>
      <pc:sldChg chg="del">
        <pc:chgData name="Teik Toe Teoh" userId="f2f2b67b8c6b3629" providerId="LiveId" clId="{1F053AD3-7436-4BC4-8626-946753AF091E}" dt="2025-05-04T12:59:11.331" v="0" actId="47"/>
        <pc:sldMkLst>
          <pc:docMk/>
          <pc:sldMk cId="709288056" sldId="1903"/>
        </pc:sldMkLst>
      </pc:sldChg>
      <pc:sldChg chg="del">
        <pc:chgData name="Teik Toe Teoh" userId="f2f2b67b8c6b3629" providerId="LiveId" clId="{1F053AD3-7436-4BC4-8626-946753AF091E}" dt="2025-05-04T12:59:11.331" v="0" actId="47"/>
        <pc:sldMkLst>
          <pc:docMk/>
          <pc:sldMk cId="685553963" sldId="1929"/>
        </pc:sldMkLst>
      </pc:sldChg>
      <pc:sldChg chg="del">
        <pc:chgData name="Teik Toe Teoh" userId="f2f2b67b8c6b3629" providerId="LiveId" clId="{1F053AD3-7436-4BC4-8626-946753AF091E}" dt="2025-05-04T12:59:32.316" v="5" actId="47"/>
        <pc:sldMkLst>
          <pc:docMk/>
          <pc:sldMk cId="2376015858" sldId="1932"/>
        </pc:sldMkLst>
      </pc:sldChg>
      <pc:sldChg chg="del">
        <pc:chgData name="Teik Toe Teoh" userId="f2f2b67b8c6b3629" providerId="LiveId" clId="{1F053AD3-7436-4BC4-8626-946753AF091E}" dt="2025-05-04T12:59:11.331" v="0" actId="47"/>
        <pc:sldMkLst>
          <pc:docMk/>
          <pc:sldMk cId="108024398" sldId="1956"/>
        </pc:sldMkLst>
      </pc:sldChg>
      <pc:sldChg chg="del">
        <pc:chgData name="Teik Toe Teoh" userId="f2f2b67b8c6b3629" providerId="LiveId" clId="{1F053AD3-7436-4BC4-8626-946753AF091E}" dt="2025-05-04T12:59:11.331" v="0" actId="47"/>
        <pc:sldMkLst>
          <pc:docMk/>
          <pc:sldMk cId="1054094911" sldId="1957"/>
        </pc:sldMkLst>
      </pc:sldChg>
      <pc:sldChg chg="del">
        <pc:chgData name="Teik Toe Teoh" userId="f2f2b67b8c6b3629" providerId="LiveId" clId="{1F053AD3-7436-4BC4-8626-946753AF091E}" dt="2025-05-04T12:59:11.331" v="0" actId="47"/>
        <pc:sldMkLst>
          <pc:docMk/>
          <pc:sldMk cId="3897418603" sldId="1973"/>
        </pc:sldMkLst>
      </pc:sldChg>
      <pc:sldChg chg="del">
        <pc:chgData name="Teik Toe Teoh" userId="f2f2b67b8c6b3629" providerId="LiveId" clId="{1F053AD3-7436-4BC4-8626-946753AF091E}" dt="2025-05-04T12:59:11.331" v="0" actId="47"/>
        <pc:sldMkLst>
          <pc:docMk/>
          <pc:sldMk cId="3095661838" sldId="1974"/>
        </pc:sldMkLst>
      </pc:sldChg>
      <pc:sldChg chg="del">
        <pc:chgData name="Teik Toe Teoh" userId="f2f2b67b8c6b3629" providerId="LiveId" clId="{1F053AD3-7436-4BC4-8626-946753AF091E}" dt="2025-05-04T12:59:11.331" v="0" actId="47"/>
        <pc:sldMkLst>
          <pc:docMk/>
          <pc:sldMk cId="457883317" sldId="1978"/>
        </pc:sldMkLst>
      </pc:sldChg>
      <pc:sldChg chg="del">
        <pc:chgData name="Teik Toe Teoh" userId="f2f2b67b8c6b3629" providerId="LiveId" clId="{1F053AD3-7436-4BC4-8626-946753AF091E}" dt="2025-05-04T12:59:32.753" v="6" actId="47"/>
        <pc:sldMkLst>
          <pc:docMk/>
          <pc:sldMk cId="3211557412" sldId="1982"/>
        </pc:sldMkLst>
      </pc:sldChg>
      <pc:sldChg chg="del">
        <pc:chgData name="Teik Toe Teoh" userId="f2f2b67b8c6b3629" providerId="LiveId" clId="{1F053AD3-7436-4BC4-8626-946753AF091E}" dt="2025-05-04T12:59:11.331" v="0" actId="47"/>
        <pc:sldMkLst>
          <pc:docMk/>
          <pc:sldMk cId="2187801072" sldId="1983"/>
        </pc:sldMkLst>
      </pc:sldChg>
      <pc:sldChg chg="del">
        <pc:chgData name="Teik Toe Teoh" userId="f2f2b67b8c6b3629" providerId="LiveId" clId="{1F053AD3-7436-4BC4-8626-946753AF091E}" dt="2025-05-04T12:59:11.331" v="0" actId="47"/>
        <pc:sldMkLst>
          <pc:docMk/>
          <pc:sldMk cId="481968942" sldId="1984"/>
        </pc:sldMkLst>
      </pc:sldChg>
      <pc:sldChg chg="del">
        <pc:chgData name="Teik Toe Teoh" userId="f2f2b67b8c6b3629" providerId="LiveId" clId="{1F053AD3-7436-4BC4-8626-946753AF091E}" dt="2025-05-04T12:59:11.331" v="0" actId="47"/>
        <pc:sldMkLst>
          <pc:docMk/>
          <pc:sldMk cId="1917927338" sldId="1985"/>
        </pc:sldMkLst>
      </pc:sldChg>
      <pc:sldChg chg="del">
        <pc:chgData name="Teik Toe Teoh" userId="f2f2b67b8c6b3629" providerId="LiveId" clId="{1F053AD3-7436-4BC4-8626-946753AF091E}" dt="2025-05-04T12:59:11.331" v="0" actId="47"/>
        <pc:sldMkLst>
          <pc:docMk/>
          <pc:sldMk cId="4060921553" sldId="1986"/>
        </pc:sldMkLst>
      </pc:sldChg>
      <pc:sldChg chg="del">
        <pc:chgData name="Teik Toe Teoh" userId="f2f2b67b8c6b3629" providerId="LiveId" clId="{1F053AD3-7436-4BC4-8626-946753AF091E}" dt="2025-05-04T12:59:11.331" v="0" actId="47"/>
        <pc:sldMkLst>
          <pc:docMk/>
          <pc:sldMk cId="3236508526" sldId="1987"/>
        </pc:sldMkLst>
      </pc:sldChg>
      <pc:sldChg chg="del">
        <pc:chgData name="Teik Toe Teoh" userId="f2f2b67b8c6b3629" providerId="LiveId" clId="{1F053AD3-7436-4BC4-8626-946753AF091E}" dt="2025-05-04T12:59:11.331" v="0" actId="47"/>
        <pc:sldMkLst>
          <pc:docMk/>
          <pc:sldMk cId="2604596974" sldId="1988"/>
        </pc:sldMkLst>
      </pc:sldChg>
      <pc:sldChg chg="del">
        <pc:chgData name="Teik Toe Teoh" userId="f2f2b67b8c6b3629" providerId="LiveId" clId="{1F053AD3-7436-4BC4-8626-946753AF091E}" dt="2025-05-04T12:59:11.331" v="0" actId="47"/>
        <pc:sldMkLst>
          <pc:docMk/>
          <pc:sldMk cId="3193302481" sldId="1989"/>
        </pc:sldMkLst>
      </pc:sldChg>
      <pc:sldChg chg="del">
        <pc:chgData name="Teik Toe Teoh" userId="f2f2b67b8c6b3629" providerId="LiveId" clId="{1F053AD3-7436-4BC4-8626-946753AF091E}" dt="2025-05-04T12:59:11.331" v="0" actId="47"/>
        <pc:sldMkLst>
          <pc:docMk/>
          <pc:sldMk cId="571335477" sldId="1990"/>
        </pc:sldMkLst>
      </pc:sldChg>
      <pc:sldChg chg="del">
        <pc:chgData name="Teik Toe Teoh" userId="f2f2b67b8c6b3629" providerId="LiveId" clId="{1F053AD3-7436-4BC4-8626-946753AF091E}" dt="2025-05-04T12:59:11.331" v="0" actId="47"/>
        <pc:sldMkLst>
          <pc:docMk/>
          <pc:sldMk cId="1574443929" sldId="1993"/>
        </pc:sldMkLst>
      </pc:sldChg>
      <pc:sldChg chg="del">
        <pc:chgData name="Teik Toe Teoh" userId="f2f2b67b8c6b3629" providerId="LiveId" clId="{1F053AD3-7436-4BC4-8626-946753AF091E}" dt="2025-05-04T12:59:11.331" v="0" actId="47"/>
        <pc:sldMkLst>
          <pc:docMk/>
          <pc:sldMk cId="710687669" sldId="1994"/>
        </pc:sldMkLst>
      </pc:sldChg>
      <pc:sldChg chg="del">
        <pc:chgData name="Teik Toe Teoh" userId="f2f2b67b8c6b3629" providerId="LiveId" clId="{1F053AD3-7436-4BC4-8626-946753AF091E}" dt="2025-05-04T12:59:11.331" v="0" actId="47"/>
        <pc:sldMkLst>
          <pc:docMk/>
          <pc:sldMk cId="1964031271" sldId="1995"/>
        </pc:sldMkLst>
      </pc:sldChg>
      <pc:sldChg chg="add">
        <pc:chgData name="Teik Toe Teoh" userId="f2f2b67b8c6b3629" providerId="LiveId" clId="{1F053AD3-7436-4BC4-8626-946753AF091E}" dt="2025-05-04T13:00:52.913" v="7"/>
        <pc:sldMkLst>
          <pc:docMk/>
          <pc:sldMk cId="2295341214" sldId="1995"/>
        </pc:sldMkLst>
      </pc:sldChg>
      <pc:sldChg chg="add del">
        <pc:chgData name="Teik Toe Teoh" userId="f2f2b67b8c6b3629" providerId="LiveId" clId="{1F053AD3-7436-4BC4-8626-946753AF091E}" dt="2025-05-04T12:59:14.925" v="2" actId="47"/>
        <pc:sldMkLst>
          <pc:docMk/>
          <pc:sldMk cId="95081352" sldId="1996"/>
        </pc:sldMkLst>
      </pc:sldChg>
      <pc:sldChg chg="del">
        <pc:chgData name="Teik Toe Teoh" userId="f2f2b67b8c6b3629" providerId="LiveId" clId="{1F053AD3-7436-4BC4-8626-946753AF091E}" dt="2025-05-04T12:59:11.331" v="0" actId="47"/>
        <pc:sldMkLst>
          <pc:docMk/>
          <pc:sldMk cId="1968547044" sldId="1998"/>
        </pc:sldMkLst>
      </pc:sldChg>
      <pc:sldChg chg="del">
        <pc:chgData name="Teik Toe Teoh" userId="f2f2b67b8c6b3629" providerId="LiveId" clId="{1F053AD3-7436-4BC4-8626-946753AF091E}" dt="2025-05-04T12:59:11.331" v="0" actId="47"/>
        <pc:sldMkLst>
          <pc:docMk/>
          <pc:sldMk cId="4237151339" sldId="1999"/>
        </pc:sldMkLst>
      </pc:sldChg>
      <pc:sldChg chg="del">
        <pc:chgData name="Teik Toe Teoh" userId="f2f2b67b8c6b3629" providerId="LiveId" clId="{1F053AD3-7436-4BC4-8626-946753AF091E}" dt="2025-05-04T12:59:11.331" v="0" actId="47"/>
        <pc:sldMkLst>
          <pc:docMk/>
          <pc:sldMk cId="4122736936" sldId="2000"/>
        </pc:sldMkLst>
      </pc:sldChg>
      <pc:sldChg chg="del">
        <pc:chgData name="Teik Toe Teoh" userId="f2f2b67b8c6b3629" providerId="LiveId" clId="{1F053AD3-7436-4BC4-8626-946753AF091E}" dt="2025-05-04T12:59:11.331" v="0" actId="47"/>
        <pc:sldMkLst>
          <pc:docMk/>
          <pc:sldMk cId="3800312322" sldId="2001"/>
        </pc:sldMkLst>
      </pc:sldChg>
      <pc:sldChg chg="del">
        <pc:chgData name="Teik Toe Teoh" userId="f2f2b67b8c6b3629" providerId="LiveId" clId="{1F053AD3-7436-4BC4-8626-946753AF091E}" dt="2025-05-04T12:59:11.331" v="0" actId="47"/>
        <pc:sldMkLst>
          <pc:docMk/>
          <pc:sldMk cId="3357236177" sldId="2002"/>
        </pc:sldMkLst>
      </pc:sldChg>
      <pc:sldChg chg="del">
        <pc:chgData name="Teik Toe Teoh" userId="f2f2b67b8c6b3629" providerId="LiveId" clId="{1F053AD3-7436-4BC4-8626-946753AF091E}" dt="2025-05-04T12:59:11.331" v="0" actId="47"/>
        <pc:sldMkLst>
          <pc:docMk/>
          <pc:sldMk cId="1402279647" sldId="2003"/>
        </pc:sldMkLst>
      </pc:sldChg>
      <pc:sldChg chg="del">
        <pc:chgData name="Teik Toe Teoh" userId="f2f2b67b8c6b3629" providerId="LiveId" clId="{1F053AD3-7436-4BC4-8626-946753AF091E}" dt="2025-05-04T12:59:11.331" v="0" actId="47"/>
        <pc:sldMkLst>
          <pc:docMk/>
          <pc:sldMk cId="991131505" sldId="200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FFB5280-48B5-48E6-A9EC-CE34973719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1EE1D-3C74-4BD5-A7CE-A0721E2D168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6508A3CD-442D-4F5A-9415-A5D4AE3D1727}" type="datetime1">
              <a:rPr lang="en-US" altLang="en-US"/>
              <a:pPr/>
              <a:t>5/4/2025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2C67951-25CA-4EC7-A355-577049CE76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95687E6-5F2B-4BF2-90AF-6FC6F77AE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9624E-758F-4A32-8D98-4F0C973F49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2EBF1-1AC9-44F6-B25F-A26286711D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2CAF42DD-37AC-4778-A8AB-9E9B715110C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1E44-3A91-4024-B52C-8E9920B8772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83C6A-32F7-4067-923D-14A7D330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5F856-4CD0-4627-9230-B33DD8A3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B1FDE-0785-4836-81B6-C4FDB290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icture containing food, sign&#10;&#10;Description automatically generated">
            <a:extLst>
              <a:ext uri="{FF2B5EF4-FFF2-40B4-BE49-F238E27FC236}">
                <a16:creationId xmlns:a16="http://schemas.microsoft.com/office/drawing/2014/main" id="{43DF4639-9443-45E5-B50A-34BF878EDC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" y="0"/>
            <a:ext cx="9142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4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4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88618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88620"/>
            <a:ext cx="5111750" cy="539820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25147"/>
            <a:ext cx="3008313" cy="406167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30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66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7789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3029" y="4"/>
            <a:ext cx="3014587" cy="6827185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0">
            <a:solidFill>
              <a:schemeClr val="tx1"/>
            </a:solidFill>
            <a:bevel/>
          </a:ln>
        </p:spPr>
        <p:txBody>
          <a:bodyPr lIns="34256" tIns="17128" rIns="34256" bIns="17128" anchor="ctr"/>
          <a:lstStyle>
            <a:lvl1pPr marL="0" indent="0" algn="ctr">
              <a:buNone/>
              <a:defRPr baseline="0"/>
            </a:lvl1pPr>
          </a:lstStyle>
          <a:p>
            <a:r>
              <a:rPr lang="en-SG" dirty="0"/>
              <a:t>Insert image here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027620" y="2"/>
            <a:ext cx="2903631" cy="3804835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0">
            <a:solidFill>
              <a:schemeClr val="tx1"/>
            </a:solidFill>
            <a:bevel/>
          </a:ln>
        </p:spPr>
        <p:txBody>
          <a:bodyPr lIns="34256" tIns="17128" rIns="34256" bIns="17128" anchor="ctr"/>
          <a:lstStyle>
            <a:lvl1pPr marL="0" indent="0" algn="ctr">
              <a:buNone/>
              <a:defRPr baseline="0"/>
            </a:lvl1pPr>
          </a:lstStyle>
          <a:p>
            <a:r>
              <a:rPr lang="en-SG" dirty="0"/>
              <a:t>Insert image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3027620" y="3804841"/>
            <a:ext cx="2903631" cy="3022351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0">
            <a:solidFill>
              <a:schemeClr val="tx1"/>
            </a:solidFill>
            <a:bevel/>
          </a:ln>
        </p:spPr>
        <p:txBody>
          <a:bodyPr lIns="34256" tIns="17128" rIns="34256" bIns="17128" anchor="ctr"/>
          <a:lstStyle>
            <a:lvl1pPr marL="0" indent="0" algn="ctr">
              <a:buNone/>
              <a:defRPr baseline="0"/>
            </a:lvl1pPr>
          </a:lstStyle>
          <a:p>
            <a:r>
              <a:rPr lang="en-SG" dirty="0"/>
              <a:t>Insert image here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931249" y="-1"/>
            <a:ext cx="3238500" cy="2378991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0">
            <a:solidFill>
              <a:schemeClr val="tx1"/>
            </a:solidFill>
            <a:bevel/>
          </a:ln>
        </p:spPr>
        <p:txBody>
          <a:bodyPr lIns="34256" tIns="17128" rIns="34256" bIns="17128" anchor="ctr"/>
          <a:lstStyle>
            <a:lvl1pPr marL="0" indent="0" algn="ctr">
              <a:buNone/>
              <a:defRPr baseline="0"/>
            </a:lvl1pPr>
          </a:lstStyle>
          <a:p>
            <a:r>
              <a:rPr lang="en-SG" dirty="0"/>
              <a:t>Insert image here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5931249" y="2378994"/>
            <a:ext cx="3238500" cy="4448195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0">
            <a:solidFill>
              <a:schemeClr val="tx1"/>
            </a:solidFill>
            <a:bevel/>
          </a:ln>
        </p:spPr>
        <p:txBody>
          <a:bodyPr lIns="34256" tIns="17128" rIns="34256" bIns="17128" anchor="ctr"/>
          <a:lstStyle>
            <a:lvl1pPr marL="0" indent="0" algn="ctr">
              <a:buNone/>
              <a:defRPr baseline="0"/>
            </a:lvl1pPr>
          </a:lstStyle>
          <a:p>
            <a:r>
              <a:rPr lang="en-SG" dirty="0"/>
              <a:t>Insert image here</a:t>
            </a:r>
          </a:p>
        </p:txBody>
      </p:sp>
    </p:spTree>
    <p:extLst>
      <p:ext uri="{BB962C8B-B14F-4D97-AF65-F5344CB8AC3E}">
        <p14:creationId xmlns:p14="http://schemas.microsoft.com/office/powerpoint/2010/main" val="3381046797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>
            <a:extLst>
              <a:ext uri="{FF2B5EF4-FFF2-40B4-BE49-F238E27FC236}">
                <a16:creationId xmlns:a16="http://schemas.microsoft.com/office/drawing/2014/main" id="{91369BB6-347F-4478-88C9-AA27E80E548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3048000"/>
            <a:ext cx="4648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69056" tIns="34529" rIns="69056" bIns="34529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en-US" sz="1800">
                <a:latin typeface="Times New Roman" panose="02020603050405020304" pitchFamily="18" charset="0"/>
                <a:ea typeface="+mn-ea"/>
              </a:rPr>
              <a:t>Eibe Frank</a:t>
            </a:r>
          </a:p>
        </p:txBody>
      </p:sp>
      <p:sp>
        <p:nvSpPr>
          <p:cNvPr id="4" name="Line 17">
            <a:extLst>
              <a:ext uri="{FF2B5EF4-FFF2-40B4-BE49-F238E27FC236}">
                <a16:creationId xmlns:a16="http://schemas.microsoft.com/office/drawing/2014/main" id="{7EB5BA18-3D9C-42AE-B455-A1A2478DD2A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562600" y="990600"/>
            <a:ext cx="0" cy="4800600"/>
          </a:xfrm>
          <a:prstGeom prst="line">
            <a:avLst/>
          </a:prstGeom>
          <a:noFill/>
          <a:ln w="9525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SG" sz="1350"/>
          </a:p>
        </p:txBody>
      </p:sp>
      <p:sp>
        <p:nvSpPr>
          <p:cNvPr id="5" name="Text Box 18">
            <a:extLst>
              <a:ext uri="{FF2B5EF4-FFF2-40B4-BE49-F238E27FC236}">
                <a16:creationId xmlns:a16="http://schemas.microsoft.com/office/drawing/2014/main" id="{2A262196-88B7-4C6C-A7D1-718037D8D99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99126" y="650875"/>
            <a:ext cx="32924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Tx/>
              <a:buChar char="•"/>
              <a:defRPr/>
            </a:pPr>
            <a:endParaRPr lang="en-AU" sz="1800" i="1">
              <a:solidFill>
                <a:srgbClr val="FFFF00"/>
              </a:solidFill>
              <a:latin typeface="Times New Roman" charset="0"/>
            </a:endParaRPr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BB951D2C-7E11-4EE0-B12E-69E30BB08A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67400" y="990600"/>
            <a:ext cx="2971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69056" tIns="34529" rIns="69056" bIns="34529"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en-US" sz="15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WEKA: A Machine Learning Toolkit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en-US" sz="15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Explorer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Times" panose="02020603050405020304" pitchFamily="18" charset="0"/>
              <a:buChar char="•"/>
              <a:defRPr/>
            </a:pPr>
            <a:r>
              <a:rPr kumimoji="0" lang="en-US" altLang="en-US" sz="15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Classification and Regression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Times" panose="02020603050405020304" pitchFamily="18" charset="0"/>
              <a:buChar char="•"/>
              <a:defRPr/>
            </a:pPr>
            <a:r>
              <a:rPr kumimoji="0" lang="en-US" altLang="en-US" sz="15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Clustering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Times" panose="02020603050405020304" pitchFamily="18" charset="0"/>
              <a:buChar char="•"/>
              <a:defRPr/>
            </a:pPr>
            <a:r>
              <a:rPr kumimoji="0" lang="en-US" altLang="en-US" sz="15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Association Rules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Times" panose="02020603050405020304" pitchFamily="18" charset="0"/>
              <a:buChar char="•"/>
              <a:defRPr/>
            </a:pPr>
            <a:r>
              <a:rPr kumimoji="0" lang="en-US" altLang="en-US" sz="15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Attribute Selection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Times" panose="02020603050405020304" pitchFamily="18" charset="0"/>
              <a:buChar char="•"/>
              <a:defRPr/>
            </a:pPr>
            <a:r>
              <a:rPr kumimoji="0" lang="en-US" altLang="en-US" sz="15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Visualization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en-US" sz="15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Experimenter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en-US" sz="15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Knowledge Flow GUI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en-US" sz="15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066800"/>
            <a:ext cx="5105400" cy="1600200"/>
          </a:xfrm>
          <a:extLst>
            <a:ext uri="{AF507438-7753-43e0-B8FC-AC1667EBCBE1}"/>
          </a:extLst>
        </p:spPr>
        <p:txBody>
          <a:bodyPr/>
          <a:lstStyle>
            <a:lvl1pPr algn="ctr">
              <a:lnSpc>
                <a:spcPct val="80000"/>
              </a:lnSpc>
              <a:defRPr sz="2700" b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4745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ntent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186"/>
          <p:cNvSpPr txBox="1">
            <a:spLocks noGrp="1"/>
          </p:cNvSpPr>
          <p:nvPr>
            <p:ph type="body" sz="quarter" idx="13"/>
          </p:nvPr>
        </p:nvSpPr>
        <p:spPr>
          <a:xfrm>
            <a:off x="358912" y="643063"/>
            <a:ext cx="1463666" cy="313159"/>
          </a:xfrm>
          <a:prstGeom prst="rect">
            <a:avLst/>
          </a:prstGeom>
        </p:spPr>
        <p:txBody>
          <a:bodyPr wrap="none" lIns="45718" tIns="45718" rIns="45718" bIns="45718" anchor="ctr">
            <a:spAutoFit/>
          </a:bodyPr>
          <a:lstStyle>
            <a:lvl1pPr marL="0" indent="0">
              <a:spcBef>
                <a:spcPts val="0"/>
              </a:spcBef>
              <a:buSzTx/>
              <a:buFontTx/>
              <a:buNone/>
              <a:defRPr sz="1435" spc="-58">
                <a:solidFill>
                  <a:srgbClr val="0F56A6"/>
                </a:solidFill>
              </a:defRPr>
            </a:lvl1pPr>
          </a:lstStyle>
          <a:p>
            <a:r>
              <a:t>Insert header here</a:t>
            </a:r>
          </a:p>
        </p:txBody>
      </p:sp>
      <p:sp>
        <p:nvSpPr>
          <p:cNvPr id="65" name="Insert subheader Here"/>
          <p:cNvSpPr txBox="1">
            <a:spLocks noGrp="1"/>
          </p:cNvSpPr>
          <p:nvPr>
            <p:ph type="body" sz="quarter" idx="14"/>
          </p:nvPr>
        </p:nvSpPr>
        <p:spPr>
          <a:xfrm>
            <a:off x="358914" y="1113800"/>
            <a:ext cx="1098378" cy="196208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ts val="0"/>
              </a:spcBef>
              <a:buSzTx/>
              <a:buFontTx/>
              <a:buNone/>
              <a:defRPr sz="675" b="1">
                <a:solidFill>
                  <a:srgbClr val="8D8D8D"/>
                </a:solidFill>
              </a:defRPr>
            </a:lvl1pPr>
          </a:lstStyle>
          <a:p>
            <a:r>
              <a:t>Insert subheader Here</a:t>
            </a:r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943826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8458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00500"/>
            <a:ext cx="8458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>
            <a:extLst>
              <a:ext uri="{FF2B5EF4-FFF2-40B4-BE49-F238E27FC236}">
                <a16:creationId xmlns:a16="http://schemas.microsoft.com/office/drawing/2014/main" id="{5CF0AF85-5306-490E-A70B-AAC33C2527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BE59F-7E22-4731-BD97-ED57DD1D20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0411019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BE468-1E4A-41AA-9AE9-F26C1A0B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4BDFDC-3045-491E-8767-61AEF75B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99D45-20B4-4D69-AA39-B3AA9CE5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273C2-3FCF-4A5B-B3E9-1F5C7455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329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1E44-3A91-4024-B52C-8E9920B8772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83C6A-32F7-4067-923D-14A7D330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5F856-4CD0-4627-9230-B33DD8A3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B1FDE-0785-4836-81B6-C4FDB290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icture containing food, sign&#10;&#10;Description automatically generated">
            <a:extLst>
              <a:ext uri="{FF2B5EF4-FFF2-40B4-BE49-F238E27FC236}">
                <a16:creationId xmlns:a16="http://schemas.microsoft.com/office/drawing/2014/main" id="{43DF4639-9443-45E5-B50A-34BF878EDC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" y="0"/>
            <a:ext cx="9142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7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58048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8377A-8FCB-48AD-92CA-653A1909F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3AE0B-4ABA-40D5-8CE4-582C9A3A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DA372-DBC2-46DE-9DDA-FA86ACAF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166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3AE0B-4ABA-40D5-8CE4-582C9A3A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DA372-DBC2-46DE-9DDA-FA86ACAF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A6818E-BA67-4D1D-A760-8268526D6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BE1111D-8976-4D95-983E-534768450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1906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048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3029" y="4"/>
            <a:ext cx="3014587" cy="6827185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0">
            <a:solidFill>
              <a:schemeClr val="tx1"/>
            </a:solidFill>
            <a:bevel/>
          </a:ln>
        </p:spPr>
        <p:txBody>
          <a:bodyPr lIns="34256" tIns="17128" rIns="34256" bIns="17128" anchor="ctr"/>
          <a:lstStyle>
            <a:lvl1pPr marL="0" indent="0" algn="ctr">
              <a:buNone/>
              <a:defRPr baseline="0"/>
            </a:lvl1pPr>
          </a:lstStyle>
          <a:p>
            <a:r>
              <a:rPr lang="en-SG" dirty="0"/>
              <a:t>Insert image here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027620" y="2"/>
            <a:ext cx="2903631" cy="3804835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0">
            <a:solidFill>
              <a:schemeClr val="tx1"/>
            </a:solidFill>
            <a:bevel/>
          </a:ln>
        </p:spPr>
        <p:txBody>
          <a:bodyPr lIns="34256" tIns="17128" rIns="34256" bIns="17128" anchor="ctr"/>
          <a:lstStyle>
            <a:lvl1pPr marL="0" indent="0" algn="ctr">
              <a:buNone/>
              <a:defRPr baseline="0"/>
            </a:lvl1pPr>
          </a:lstStyle>
          <a:p>
            <a:r>
              <a:rPr lang="en-SG" dirty="0"/>
              <a:t>Insert image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3027620" y="3804841"/>
            <a:ext cx="2903631" cy="3022351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0">
            <a:solidFill>
              <a:schemeClr val="tx1"/>
            </a:solidFill>
            <a:bevel/>
          </a:ln>
        </p:spPr>
        <p:txBody>
          <a:bodyPr lIns="34256" tIns="17128" rIns="34256" bIns="17128" anchor="ctr"/>
          <a:lstStyle>
            <a:lvl1pPr marL="0" indent="0" algn="ctr">
              <a:buNone/>
              <a:defRPr baseline="0"/>
            </a:lvl1pPr>
          </a:lstStyle>
          <a:p>
            <a:r>
              <a:rPr lang="en-SG" dirty="0"/>
              <a:t>Insert image here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931249" y="-1"/>
            <a:ext cx="3238500" cy="2378991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0">
            <a:solidFill>
              <a:schemeClr val="tx1"/>
            </a:solidFill>
            <a:bevel/>
          </a:ln>
        </p:spPr>
        <p:txBody>
          <a:bodyPr lIns="34256" tIns="17128" rIns="34256" bIns="17128" anchor="ctr"/>
          <a:lstStyle>
            <a:lvl1pPr marL="0" indent="0" algn="ctr">
              <a:buNone/>
              <a:defRPr baseline="0"/>
            </a:lvl1pPr>
          </a:lstStyle>
          <a:p>
            <a:r>
              <a:rPr lang="en-SG" dirty="0"/>
              <a:t>Insert image here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5931249" y="2378994"/>
            <a:ext cx="3238500" cy="4448195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90500">
            <a:solidFill>
              <a:schemeClr val="tx1"/>
            </a:solidFill>
            <a:bevel/>
          </a:ln>
        </p:spPr>
        <p:txBody>
          <a:bodyPr lIns="34256" tIns="17128" rIns="34256" bIns="17128" anchor="ctr"/>
          <a:lstStyle>
            <a:lvl1pPr marL="0" indent="0" algn="ctr">
              <a:buNone/>
              <a:defRPr baseline="0"/>
            </a:lvl1pPr>
          </a:lstStyle>
          <a:p>
            <a:r>
              <a:rPr lang="en-SG" dirty="0"/>
              <a:t>Insert image here</a:t>
            </a:r>
          </a:p>
        </p:txBody>
      </p:sp>
    </p:spTree>
    <p:extLst>
      <p:ext uri="{BB962C8B-B14F-4D97-AF65-F5344CB8AC3E}">
        <p14:creationId xmlns:p14="http://schemas.microsoft.com/office/powerpoint/2010/main" val="2729114977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BE468-1E4A-41AA-9AE9-F26C1A0B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4BDFDC-3045-491E-8767-61AEF75B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99D45-20B4-4D69-AA39-B3AA9CE5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273C2-3FCF-4A5B-B3E9-1F5C7455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8377A-8FCB-48AD-92CA-653A1909F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3AE0B-4ABA-40D5-8CE4-582C9A3A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DA372-DBC2-46DE-9DDA-FA86ACAF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4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3AE0B-4ABA-40D5-8CE4-582C9A3A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DA372-DBC2-46DE-9DDA-FA86ACAF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A6818E-BA67-4D1D-A760-8268526D6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BE1111D-8976-4D95-983E-534768450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8814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0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2"/>
            <a:ext cx="82296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2296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9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6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4994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94758"/>
            <a:ext cx="4040188" cy="362841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854994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94758"/>
            <a:ext cx="4041775" cy="362841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8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0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3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89196"/>
            <a:ext cx="8229600" cy="387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15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9F1CC899-6CEC-9548-B06D-7E1EB6F78CA3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153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15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8E6562B1-0B0F-0246-9532-09536BC2AE5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NTU_PP_slide_Footer_sized.png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7909"/>
            <a:ext cx="9144000" cy="53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2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  <p:sldLayoutId id="2147483960" r:id="rId13"/>
    <p:sldLayoutId id="2147483961" r:id="rId14"/>
    <p:sldLayoutId id="2147483962" r:id="rId15"/>
    <p:sldLayoutId id="2147483963" r:id="rId16"/>
    <p:sldLayoutId id="2147483964" r:id="rId17"/>
    <p:sldLayoutId id="2147483965" r:id="rId18"/>
    <p:sldLayoutId id="2147483929" r:id="rId19"/>
    <p:sldLayoutId id="2147483931" r:id="rId20"/>
    <p:sldLayoutId id="2147483932" r:id="rId21"/>
    <p:sldLayoutId id="2147483933" r:id="rId22"/>
    <p:sldLayoutId id="2147483942" r:id="rId23"/>
    <p:sldLayoutId id="2147483946" r:id="rId24"/>
  </p:sldLayoutIdLst>
  <p:txStyles>
    <p:titleStyle>
      <a:lvl1pPr algn="l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Arial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Arial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Arial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74B3D-6BD9-45F6-08B4-9BD09EFE5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902A-F5A7-EE40-0C4E-B7B30A4B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229019"/>
            <a:ext cx="7886700" cy="994172"/>
          </a:xfrm>
        </p:spPr>
        <p:txBody>
          <a:bodyPr/>
          <a:lstStyle/>
          <a:p>
            <a:r>
              <a:rPr lang="en-SG" dirty="0"/>
              <a:t>Stable Diffusion</a:t>
            </a:r>
          </a:p>
        </p:txBody>
      </p:sp>
    </p:spTree>
    <p:extLst>
      <p:ext uri="{BB962C8B-B14F-4D97-AF65-F5344CB8AC3E}">
        <p14:creationId xmlns:p14="http://schemas.microsoft.com/office/powerpoint/2010/main" val="9508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9C91-2E0E-2A6A-5906-138A719C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Colab</a:t>
            </a:r>
            <a:r>
              <a:rPr lang="en-US" dirty="0"/>
              <a:t> – follow the video - </a:t>
            </a:r>
            <a:r>
              <a:rPr lang="en-US" sz="2200" dirty="0"/>
              <a:t>https://1drv.ms/v/c/f2f2b67b8c6b3629/EeRqXojBbUhMucXM6Ztcco8BeVdJfLNsPDngJ2klCjxY_g?e=iCUKpJ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C192-847A-A148-8799-2C950AEED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442" y="2590800"/>
            <a:ext cx="8065957" cy="1752600"/>
          </a:xfrm>
        </p:spPr>
        <p:txBody>
          <a:bodyPr>
            <a:normAutofit/>
          </a:bodyPr>
          <a:lstStyle/>
          <a:p>
            <a:r>
              <a:rPr lang="en-US" sz="2800" dirty="0"/>
              <a:t>Go to drive</a:t>
            </a:r>
          </a:p>
          <a:p>
            <a:r>
              <a:rPr lang="en-US" sz="2800" dirty="0"/>
              <a:t>Add application – </a:t>
            </a:r>
            <a:r>
              <a:rPr lang="en-US" sz="2800" dirty="0" err="1"/>
              <a:t>Colab</a:t>
            </a:r>
            <a:endParaRPr lang="en-US" sz="2800" dirty="0"/>
          </a:p>
          <a:p>
            <a:r>
              <a:rPr lang="en-US" sz="2800" dirty="0"/>
              <a:t>Add Secret Key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4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09659-956F-B22B-D48A-1DC63D1F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16" y="233583"/>
            <a:ext cx="8534400" cy="949266"/>
          </a:xfrm>
        </p:spPr>
        <p:txBody>
          <a:bodyPr>
            <a:normAutofit fontScale="90000"/>
          </a:bodyPr>
          <a:lstStyle/>
          <a:p>
            <a:r>
              <a:rPr lang="en-SG" dirty="0"/>
              <a:t>Stable Diffusion – Image Generator</a:t>
            </a:r>
            <a:br>
              <a:rPr lang="en-SG" dirty="0"/>
            </a:br>
            <a:r>
              <a:rPr lang="en-SG" sz="4400" dirty="0">
                <a:solidFill>
                  <a:srgbClr val="FF0000"/>
                </a:solidFill>
              </a:rPr>
              <a:t>change runtime type to GPU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7F5669-ABB4-9C12-BCD7-BBDE54076C07}"/>
              </a:ext>
            </a:extLst>
          </p:cNvPr>
          <p:cNvSpPr txBox="1"/>
          <p:nvPr/>
        </p:nvSpPr>
        <p:spPr>
          <a:xfrm>
            <a:off x="6096000" y="1371600"/>
            <a:ext cx="26647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https://colab.research.google.com/drive/1A1uunZrbKSGdq4mcr1-97wbJolN0jETG?usp=drive_link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016EBA-F645-6F01-D84E-FB003256E572}"/>
              </a:ext>
            </a:extLst>
          </p:cNvPr>
          <p:cNvSpPr txBox="1"/>
          <p:nvPr/>
        </p:nvSpPr>
        <p:spPr>
          <a:xfrm>
            <a:off x="383274" y="1524000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!pip install diffusers==0.22.1</a:t>
            </a:r>
          </a:p>
          <a:p>
            <a:r>
              <a:rPr lang="en-US" dirty="0"/>
              <a:t>!pip install transformers </a:t>
            </a:r>
            <a:r>
              <a:rPr lang="en-US" dirty="0" err="1"/>
              <a:t>scipy</a:t>
            </a:r>
            <a:r>
              <a:rPr lang="en-US" dirty="0"/>
              <a:t> </a:t>
            </a:r>
            <a:r>
              <a:rPr lang="en-US" dirty="0" err="1"/>
              <a:t>ftfy</a:t>
            </a:r>
            <a:r>
              <a:rPr lang="en-US" dirty="0"/>
              <a:t> accelerate</a:t>
            </a:r>
          </a:p>
          <a:p>
            <a:r>
              <a:rPr lang="en-US" dirty="0"/>
              <a:t>!pip uninstall </a:t>
            </a:r>
            <a:r>
              <a:rPr lang="en-US" dirty="0" err="1"/>
              <a:t>jax</a:t>
            </a:r>
            <a:endParaRPr lang="en-US" dirty="0"/>
          </a:p>
          <a:p>
            <a:r>
              <a:rPr lang="en-US"/>
              <a:t>!pip </a:t>
            </a:r>
            <a:r>
              <a:rPr lang="en-US" dirty="0"/>
              <a:t>install --upgrade diffusers[torch]</a:t>
            </a:r>
          </a:p>
          <a:p>
            <a:r>
              <a:rPr lang="en-US" dirty="0"/>
              <a:t>!pip install torch==2.5.1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F84DE0-DFE5-66A2-22A7-806645D83545}"/>
              </a:ext>
            </a:extLst>
          </p:cNvPr>
          <p:cNvSpPr txBox="1"/>
          <p:nvPr/>
        </p:nvSpPr>
        <p:spPr>
          <a:xfrm>
            <a:off x="416778" y="3339988"/>
            <a:ext cx="860832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torch</a:t>
            </a:r>
          </a:p>
          <a:p>
            <a:r>
              <a:rPr lang="en-US" dirty="0"/>
              <a:t>from diffusers import </a:t>
            </a:r>
            <a:r>
              <a:rPr lang="en-US" dirty="0" err="1"/>
              <a:t>StableDiffusionPipeline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pipe = </a:t>
            </a:r>
            <a:r>
              <a:rPr lang="en-US" dirty="0" err="1"/>
              <a:t>StableDiffusionPipeline.from_pretrained</a:t>
            </a:r>
            <a:r>
              <a:rPr lang="en-US" dirty="0"/>
              <a:t>("</a:t>
            </a:r>
            <a:r>
              <a:rPr lang="en-US" dirty="0" err="1"/>
              <a:t>CompVis</a:t>
            </a:r>
            <a:r>
              <a:rPr lang="en-US" dirty="0"/>
              <a:t>/stable-diffusion-v1-4", </a:t>
            </a:r>
            <a:r>
              <a:rPr lang="en-US" dirty="0" err="1"/>
              <a:t>torch_dtype</a:t>
            </a:r>
            <a:r>
              <a:rPr lang="en-US" dirty="0"/>
              <a:t>=torch.float16)</a:t>
            </a:r>
          </a:p>
          <a:p>
            <a:r>
              <a:rPr lang="en-US" dirty="0"/>
              <a:t>pipe = pipe.to("</a:t>
            </a:r>
            <a:r>
              <a:rPr lang="en-US" dirty="0" err="1"/>
              <a:t>cuda</a:t>
            </a:r>
            <a:r>
              <a:rPr lang="en-US" dirty="0"/>
              <a:t>")</a:t>
            </a:r>
          </a:p>
          <a:p>
            <a:r>
              <a:rPr lang="en-US" dirty="0"/>
              <a:t>prompt = input("image : ")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A1F7C3-054F-36A3-9365-7802C834DD5E}"/>
              </a:ext>
            </a:extLst>
          </p:cNvPr>
          <p:cNvSpPr txBox="1"/>
          <p:nvPr/>
        </p:nvSpPr>
        <p:spPr>
          <a:xfrm>
            <a:off x="416778" y="568335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image = pipe(prompt).images[0]</a:t>
            </a:r>
          </a:p>
          <a:p>
            <a:r>
              <a:rPr lang="fr-FR" dirty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040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54108</TotalTime>
  <Words>151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Times</vt:lpstr>
      <vt:lpstr>Times New Roman</vt:lpstr>
      <vt:lpstr>Wingdings</vt:lpstr>
      <vt:lpstr>1_Office Theme</vt:lpstr>
      <vt:lpstr>Stable Diffusion</vt:lpstr>
      <vt:lpstr>Colab – follow the video - https://1drv.ms/v/c/f2f2b67b8c6b3629/EeRqXojBbUhMucXM6Ztcco8BeVdJfLNsPDngJ2klCjxY_g?e=iCUKpJ</vt:lpstr>
      <vt:lpstr>Stable Diffusion – Image Generator change runtime type to GPU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Teik Toe Teoh</cp:lastModifiedBy>
  <cp:revision>765</cp:revision>
  <dcterms:created xsi:type="dcterms:W3CDTF">2017-04-15T17:01:01Z</dcterms:created>
  <dcterms:modified xsi:type="dcterms:W3CDTF">2025-05-04T13:01:03Z</dcterms:modified>
</cp:coreProperties>
</file>