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1553" r:id="rId5"/>
    <p:sldId id="2667" r:id="rId6"/>
    <p:sldId id="2669" r:id="rId7"/>
    <p:sldId id="2668" r:id="rId8"/>
    <p:sldId id="152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394" y="2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ik Toe Teoh" userId="f2f2b67b8c6b3629" providerId="LiveId" clId="{1143CD08-DA09-430E-8D7B-03DA1B72D861}"/>
    <pc:docChg chg="delSld modSld">
      <pc:chgData name="Teik Toe Teoh" userId="f2f2b67b8c6b3629" providerId="LiveId" clId="{1143CD08-DA09-430E-8D7B-03DA1B72D861}" dt="2025-05-04T13:34:43.252" v="14" actId="14100"/>
      <pc:docMkLst>
        <pc:docMk/>
      </pc:docMkLst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116001081" sldId="257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734333460" sldId="258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897986182" sldId="259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399410117" sldId="262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2545788256" sldId="263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303649966" sldId="275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2116352279" sldId="302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312929176" sldId="329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901609417" sldId="334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912314773" sldId="427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592273832" sldId="434"/>
        </pc:sldMkLst>
      </pc:sldChg>
      <pc:sldChg chg="del">
        <pc:chgData name="Teik Toe Teoh" userId="f2f2b67b8c6b3629" providerId="LiveId" clId="{1143CD08-DA09-430E-8D7B-03DA1B72D861}" dt="2025-05-04T13:33:53.695" v="0" actId="47"/>
        <pc:sldMkLst>
          <pc:docMk/>
          <pc:sldMk cId="0" sldId="700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2990414267" sldId="968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732111597" sldId="1064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0" sldId="1083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719813369" sldId="1089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216718559" sldId="1137"/>
        </pc:sldMkLst>
      </pc:sldChg>
      <pc:sldChg chg="del">
        <pc:chgData name="Teik Toe Teoh" userId="f2f2b67b8c6b3629" providerId="LiveId" clId="{1143CD08-DA09-430E-8D7B-03DA1B72D861}" dt="2025-05-04T13:33:53.695" v="0" actId="47"/>
        <pc:sldMkLst>
          <pc:docMk/>
          <pc:sldMk cId="1535575510" sldId="1413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650314477" sldId="1414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343131028" sldId="1544"/>
        </pc:sldMkLst>
      </pc:sldChg>
      <pc:sldChg chg="modSp mod">
        <pc:chgData name="Teik Toe Teoh" userId="f2f2b67b8c6b3629" providerId="LiveId" clId="{1143CD08-DA09-430E-8D7B-03DA1B72D861}" dt="2025-05-04T13:34:43.252" v="14" actId="14100"/>
        <pc:sldMkLst>
          <pc:docMk/>
          <pc:sldMk cId="123024781" sldId="1553"/>
        </pc:sldMkLst>
        <pc:spChg chg="mod">
          <ac:chgData name="Teik Toe Teoh" userId="f2f2b67b8c6b3629" providerId="LiveId" clId="{1143CD08-DA09-430E-8D7B-03DA1B72D861}" dt="2025-05-04T13:34:43.252" v="14" actId="14100"/>
          <ac:spMkLst>
            <pc:docMk/>
            <pc:sldMk cId="123024781" sldId="1553"/>
            <ac:spMk id="6" creationId="{26E51DDA-D8E2-DF30-FF7E-6466F82725E5}"/>
          </ac:spMkLst>
        </pc:spChg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2738183553" sldId="1664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783287736" sldId="1692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73181513" sldId="1693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2026355025" sldId="1890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517358198" sldId="1895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240898385" sldId="1896"/>
        </pc:sldMkLst>
      </pc:sldChg>
      <pc:sldChg chg="del">
        <pc:chgData name="Teik Toe Teoh" userId="f2f2b67b8c6b3629" providerId="LiveId" clId="{1143CD08-DA09-430E-8D7B-03DA1B72D861}" dt="2025-05-04T13:33:53.695" v="0" actId="47"/>
        <pc:sldMkLst>
          <pc:docMk/>
          <pc:sldMk cId="659928627" sldId="1900"/>
        </pc:sldMkLst>
      </pc:sldChg>
      <pc:sldChg chg="del">
        <pc:chgData name="Teik Toe Teoh" userId="f2f2b67b8c6b3629" providerId="LiveId" clId="{1143CD08-DA09-430E-8D7B-03DA1B72D861}" dt="2025-05-04T13:33:53.695" v="0" actId="47"/>
        <pc:sldMkLst>
          <pc:docMk/>
          <pc:sldMk cId="828258042" sldId="1901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821121945" sldId="1902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709288056" sldId="1903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919004623" sldId="1905"/>
        </pc:sldMkLst>
      </pc:sldChg>
      <pc:sldChg chg="del">
        <pc:chgData name="Teik Toe Teoh" userId="f2f2b67b8c6b3629" providerId="LiveId" clId="{1143CD08-DA09-430E-8D7B-03DA1B72D861}" dt="2025-05-04T13:33:53.695" v="0" actId="47"/>
        <pc:sldMkLst>
          <pc:docMk/>
          <pc:sldMk cId="3354209437" sldId="1922"/>
        </pc:sldMkLst>
      </pc:sldChg>
      <pc:sldChg chg="del">
        <pc:chgData name="Teik Toe Teoh" userId="f2f2b67b8c6b3629" providerId="LiveId" clId="{1143CD08-DA09-430E-8D7B-03DA1B72D861}" dt="2025-05-04T13:33:53.695" v="0" actId="47"/>
        <pc:sldMkLst>
          <pc:docMk/>
          <pc:sldMk cId="3884092868" sldId="1923"/>
        </pc:sldMkLst>
      </pc:sldChg>
      <pc:sldChg chg="del">
        <pc:chgData name="Teik Toe Teoh" userId="f2f2b67b8c6b3629" providerId="LiveId" clId="{1143CD08-DA09-430E-8D7B-03DA1B72D861}" dt="2025-05-04T13:33:53.695" v="0" actId="47"/>
        <pc:sldMkLst>
          <pc:docMk/>
          <pc:sldMk cId="1689075426" sldId="1924"/>
        </pc:sldMkLst>
      </pc:sldChg>
      <pc:sldChg chg="del">
        <pc:chgData name="Teik Toe Teoh" userId="f2f2b67b8c6b3629" providerId="LiveId" clId="{1143CD08-DA09-430E-8D7B-03DA1B72D861}" dt="2025-05-04T13:33:53.695" v="0" actId="47"/>
        <pc:sldMkLst>
          <pc:docMk/>
          <pc:sldMk cId="1065826477" sldId="1925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175804064" sldId="1931"/>
        </pc:sldMkLst>
      </pc:sldChg>
      <pc:sldChg chg="del">
        <pc:chgData name="Teik Toe Teoh" userId="f2f2b67b8c6b3629" providerId="LiveId" clId="{1143CD08-DA09-430E-8D7B-03DA1B72D861}" dt="2025-05-04T13:33:53.695" v="0" actId="47"/>
        <pc:sldMkLst>
          <pc:docMk/>
          <pc:sldMk cId="1757526547" sldId="1935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473181099" sldId="1949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08024398" sldId="1956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054094911" sldId="1957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2884170253" sldId="1960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607213710" sldId="1962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2988149984" sldId="1963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024422179" sldId="1964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4236471227" sldId="1965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095661838" sldId="1974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4074766607" sldId="1977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612512261" sldId="1979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2187801072" sldId="1983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481968942" sldId="1984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917927338" sldId="1985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2052068448" sldId="1986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2604596974" sldId="1988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702843992" sldId="1991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008897380" sldId="2005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457883317" sldId="2007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914563923" sldId="2562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198085075" sldId="2564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410826266" sldId="2566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2097102325" sldId="2568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153942783" sldId="2569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984079448" sldId="2570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101403627" sldId="2578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624268298" sldId="2580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2023822021" sldId="2591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2137590900" sldId="2592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75064722" sldId="2593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913718298" sldId="2594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423623768" sldId="2595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291117508" sldId="2596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137952855" sldId="2597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112727948" sldId="2598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2601815858" sldId="2599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4039854499" sldId="2600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550538901" sldId="2601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2559208592" sldId="2602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311718137" sldId="2603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838823793" sldId="2604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087767234" sldId="2605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939985052" sldId="2606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2482663027" sldId="2607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419562424" sldId="2610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839596477" sldId="2611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137541895" sldId="2612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2426017022" sldId="2613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2208166084" sldId="2615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2639125100" sldId="2616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23860836" sldId="2617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4150984980" sldId="2618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825775241" sldId="2619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864033131" sldId="2620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2045753909" sldId="2621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342686566" sldId="2622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2715776154" sldId="2623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756605004" sldId="2624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4114732219" sldId="2626"/>
        </pc:sldMkLst>
      </pc:sldChg>
      <pc:sldChg chg="del">
        <pc:chgData name="Teik Toe Teoh" userId="f2f2b67b8c6b3629" providerId="LiveId" clId="{1143CD08-DA09-430E-8D7B-03DA1B72D861}" dt="2025-05-04T13:33:53.695" v="0" actId="47"/>
        <pc:sldMkLst>
          <pc:docMk/>
          <pc:sldMk cId="3355323214" sldId="2627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054925207" sldId="2628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050952777" sldId="2629"/>
        </pc:sldMkLst>
      </pc:sldChg>
      <pc:sldChg chg="del">
        <pc:chgData name="Teik Toe Teoh" userId="f2f2b67b8c6b3629" providerId="LiveId" clId="{1143CD08-DA09-430E-8D7B-03DA1B72D861}" dt="2025-05-04T13:33:53.695" v="0" actId="47"/>
        <pc:sldMkLst>
          <pc:docMk/>
          <pc:sldMk cId="2723546454" sldId="2630"/>
        </pc:sldMkLst>
      </pc:sldChg>
      <pc:sldChg chg="del">
        <pc:chgData name="Teik Toe Teoh" userId="f2f2b67b8c6b3629" providerId="LiveId" clId="{1143CD08-DA09-430E-8D7B-03DA1B72D861}" dt="2025-05-04T13:33:53.695" v="0" actId="47"/>
        <pc:sldMkLst>
          <pc:docMk/>
          <pc:sldMk cId="2304968570" sldId="2631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2555679683" sldId="2635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821907711" sldId="2638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73152231" sldId="2642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870711311" sldId="2643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2494327017" sldId="2649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094606462" sldId="2651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655696100" sldId="2652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255149475" sldId="2653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756041718" sldId="2654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989706800" sldId="2655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623269312" sldId="2656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292382251" sldId="2657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998031978" sldId="2658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525100347" sldId="2661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993962108" sldId="2662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989297306" sldId="2663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402160046" sldId="2664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189745052" sldId="2665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3049052395" sldId="2666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499181451" sldId="2670"/>
        </pc:sldMkLst>
      </pc:sldChg>
      <pc:sldChg chg="del">
        <pc:chgData name="Teik Toe Teoh" userId="f2f2b67b8c6b3629" providerId="LiveId" clId="{1143CD08-DA09-430E-8D7B-03DA1B72D861}" dt="2025-05-04T13:33:53.695" v="0" actId="47"/>
        <pc:sldMkLst>
          <pc:docMk/>
          <pc:sldMk cId="3454517231" sldId="2671"/>
        </pc:sldMkLst>
      </pc:sldChg>
      <pc:sldChg chg="del">
        <pc:chgData name="Teik Toe Teoh" userId="f2f2b67b8c6b3629" providerId="LiveId" clId="{1143CD08-DA09-430E-8D7B-03DA1B72D861}" dt="2025-05-04T13:33:53.695" v="0" actId="47"/>
        <pc:sldMkLst>
          <pc:docMk/>
          <pc:sldMk cId="203806394" sldId="2673"/>
        </pc:sldMkLst>
      </pc:sldChg>
      <pc:sldChg chg="del">
        <pc:chgData name="Teik Toe Teoh" userId="f2f2b67b8c6b3629" providerId="LiveId" clId="{1143CD08-DA09-430E-8D7B-03DA1B72D861}" dt="2025-05-04T13:33:53.695" v="0" actId="47"/>
        <pc:sldMkLst>
          <pc:docMk/>
          <pc:sldMk cId="3608262818" sldId="2674"/>
        </pc:sldMkLst>
      </pc:sldChg>
      <pc:sldChg chg="del">
        <pc:chgData name="Teik Toe Teoh" userId="f2f2b67b8c6b3629" providerId="LiveId" clId="{1143CD08-DA09-430E-8D7B-03DA1B72D861}" dt="2025-05-04T13:33:53.695" v="0" actId="47"/>
        <pc:sldMkLst>
          <pc:docMk/>
          <pc:sldMk cId="2273037885" sldId="2675"/>
        </pc:sldMkLst>
      </pc:sldChg>
      <pc:sldChg chg="del">
        <pc:chgData name="Teik Toe Teoh" userId="f2f2b67b8c6b3629" providerId="LiveId" clId="{1143CD08-DA09-430E-8D7B-03DA1B72D861}" dt="2025-05-04T13:33:53.695" v="0" actId="47"/>
        <pc:sldMkLst>
          <pc:docMk/>
          <pc:sldMk cId="996743619" sldId="2676"/>
        </pc:sldMkLst>
      </pc:sldChg>
      <pc:sldChg chg="del">
        <pc:chgData name="Teik Toe Teoh" userId="f2f2b67b8c6b3629" providerId="LiveId" clId="{1143CD08-DA09-430E-8D7B-03DA1B72D861}" dt="2025-05-04T13:33:53.695" v="0" actId="47"/>
        <pc:sldMkLst>
          <pc:docMk/>
          <pc:sldMk cId="2262463081" sldId="2677"/>
        </pc:sldMkLst>
      </pc:sldChg>
      <pc:sldChg chg="del">
        <pc:chgData name="Teik Toe Teoh" userId="f2f2b67b8c6b3629" providerId="LiveId" clId="{1143CD08-DA09-430E-8D7B-03DA1B72D861}" dt="2025-05-04T13:33:53.695" v="0" actId="47"/>
        <pc:sldMkLst>
          <pc:docMk/>
          <pc:sldMk cId="2216317956" sldId="2678"/>
        </pc:sldMkLst>
      </pc:sldChg>
      <pc:sldChg chg="del">
        <pc:chgData name="Teik Toe Teoh" userId="f2f2b67b8c6b3629" providerId="LiveId" clId="{1143CD08-DA09-430E-8D7B-03DA1B72D861}" dt="2025-05-04T13:34:08.557" v="1" actId="47"/>
        <pc:sldMkLst>
          <pc:docMk/>
          <pc:sldMk cId="1574443929" sldId="2679"/>
        </pc:sldMkLst>
      </pc:sldChg>
      <pc:sldChg chg="del">
        <pc:chgData name="Teik Toe Teoh" userId="f2f2b67b8c6b3629" providerId="LiveId" clId="{1143CD08-DA09-430E-8D7B-03DA1B72D861}" dt="2025-05-04T13:33:53.695" v="0" actId="47"/>
        <pc:sldMkLst>
          <pc:docMk/>
          <pc:sldMk cId="1709047028" sldId="2680"/>
        </pc:sldMkLst>
      </pc:sldChg>
      <pc:sldChg chg="del">
        <pc:chgData name="Teik Toe Teoh" userId="f2f2b67b8c6b3629" providerId="LiveId" clId="{1143CD08-DA09-430E-8D7B-03DA1B72D861}" dt="2025-05-04T13:33:53.695" v="0" actId="47"/>
        <pc:sldMkLst>
          <pc:docMk/>
          <pc:sldMk cId="2228595690" sldId="2682"/>
        </pc:sldMkLst>
      </pc:sldChg>
      <pc:sldChg chg="del">
        <pc:chgData name="Teik Toe Teoh" userId="f2f2b67b8c6b3629" providerId="LiveId" clId="{1143CD08-DA09-430E-8D7B-03DA1B72D861}" dt="2025-05-04T13:33:53.695" v="0" actId="47"/>
        <pc:sldMkLst>
          <pc:docMk/>
          <pc:sldMk cId="3522391329" sldId="26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C5B3-379E-EF40-A0D2-38E640436CC2}" type="datetimeFigureOut">
              <a:rPr lang="en-US" smtClean="0">
                <a:latin typeface="Arial"/>
              </a:rPr>
              <a:t>5/4/2025</a:t>
            </a:fld>
            <a:endParaRPr lang="en-US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29101-7F9C-2D47-B95D-7561785BF174}" type="slidenum">
              <a:rPr lang="en-US" smtClean="0">
                <a:latin typeface="Arial"/>
              </a:rPr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1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A36F0-6936-4FC0-97A3-A708269A923B}" type="datetimeFigureOut">
              <a:rPr lang="en-SG" smtClean="0"/>
              <a:t>4/5/2025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20A2B-4052-4FBD-8A9E-819616F498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4952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4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902"/>
            <a:ext cx="82296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06713"/>
            <a:ext cx="82296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3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4994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94758"/>
            <a:ext cx="4040188" cy="36284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854994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94758"/>
            <a:ext cx="4041775" cy="36284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9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4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8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88618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88620"/>
            <a:ext cx="5111750" cy="539820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25147"/>
            <a:ext cx="3008313" cy="406167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7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9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363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9196"/>
            <a:ext cx="82296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815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9F1CC899-6CEC-9548-B06D-7E1EB6F78CA3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8153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815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TU_PP_slide_Footer_sized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7909"/>
            <a:ext cx="9144000" cy="5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Arial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Arial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Arial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E51DDA-D8E2-DF30-FF7E-6466F827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97" y="304800"/>
            <a:ext cx="2501400" cy="966572"/>
          </a:xfrm>
        </p:spPr>
        <p:txBody>
          <a:bodyPr>
            <a:normAutofit fontScale="90000"/>
          </a:bodyPr>
          <a:lstStyle/>
          <a:p>
            <a:r>
              <a:rPr lang="en-SG" dirty="0"/>
              <a:t>Front Back End templates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943CC0-7FC0-9D97-D45B-54BA89A02F93}"/>
              </a:ext>
            </a:extLst>
          </p:cNvPr>
          <p:cNvSpPr txBox="1"/>
          <p:nvPr/>
        </p:nvSpPr>
        <p:spPr>
          <a:xfrm>
            <a:off x="382249" y="3373505"/>
            <a:ext cx="8087194" cy="263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&lt;head&gt;</a:t>
            </a:r>
          </a:p>
          <a:p>
            <a:r>
              <a:rPr lang="en-US" dirty="0"/>
              <a:t>    &lt;meta name="viewport" content="width=device-width, initial-scale=1.0"&gt;</a:t>
            </a:r>
          </a:p>
          <a:p>
            <a:r>
              <a:rPr lang="en-US" dirty="0"/>
              <a:t>    &lt;link </a:t>
            </a:r>
            <a:r>
              <a:rPr lang="en-US" dirty="0" err="1"/>
              <a:t>rel</a:t>
            </a:r>
            <a:r>
              <a:rPr lang="en-US" dirty="0"/>
              <a:t>="stylesheet" </a:t>
            </a:r>
            <a:r>
              <a:rPr lang="en-US" dirty="0" err="1"/>
              <a:t>href</a:t>
            </a:r>
            <a:r>
              <a:rPr lang="en-US" dirty="0"/>
              <a:t>="{{ </a:t>
            </a:r>
            <a:r>
              <a:rPr lang="en-US" dirty="0" err="1"/>
              <a:t>url_for</a:t>
            </a:r>
            <a:r>
              <a:rPr lang="en-US" dirty="0"/>
              <a:t>('static', filename='styles.css') }}"&gt;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&lt;div class="container"&gt;</a:t>
            </a:r>
          </a:p>
          <a:p>
            <a:r>
              <a:rPr lang="en-US" dirty="0"/>
              <a:t>    &lt;h1&gt;Hello, Flask!&lt;/h1&gt;</a:t>
            </a:r>
          </a:p>
          <a:p>
            <a:r>
              <a:rPr lang="en-US" dirty="0"/>
              <a:t>&lt;/div&gt;</a:t>
            </a:r>
          </a:p>
          <a:p>
            <a:r>
              <a:rPr lang="en-US" dirty="0"/>
              <a:t>&lt;/body&gt;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277FC-721A-C96C-2F90-26D96D886E53}"/>
              </a:ext>
            </a:extLst>
          </p:cNvPr>
          <p:cNvSpPr txBox="1"/>
          <p:nvPr/>
        </p:nvSpPr>
        <p:spPr>
          <a:xfrm>
            <a:off x="547140" y="83564"/>
            <a:ext cx="6160958" cy="2974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flask import Flask, </a:t>
            </a:r>
            <a:r>
              <a:rPr lang="en-US" dirty="0" err="1"/>
              <a:t>render_template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app = Flask(__name__)</a:t>
            </a:r>
          </a:p>
          <a:p>
            <a:endParaRPr lang="en-US" dirty="0"/>
          </a:p>
          <a:p>
            <a:r>
              <a:rPr lang="en-US" dirty="0"/>
              <a:t>@app.route('/', methods=['GET','POST'])</a:t>
            </a:r>
          </a:p>
          <a:p>
            <a:r>
              <a:rPr lang="en-US" dirty="0"/>
              <a:t>def index():</a:t>
            </a:r>
          </a:p>
          <a:p>
            <a:r>
              <a:rPr lang="en-US" dirty="0"/>
              <a:t>    return(</a:t>
            </a:r>
            <a:r>
              <a:rPr lang="en-US" dirty="0" err="1"/>
              <a:t>render_template</a:t>
            </a:r>
            <a:r>
              <a:rPr lang="en-US" dirty="0"/>
              <a:t>("index.html"))</a:t>
            </a:r>
          </a:p>
          <a:p>
            <a:endParaRPr lang="en-US" dirty="0"/>
          </a:p>
          <a:p>
            <a:r>
              <a:rPr lang="en-US" dirty="0"/>
              <a:t>if __name__ == '__main__':</a:t>
            </a:r>
          </a:p>
          <a:p>
            <a:r>
              <a:rPr lang="en-US" dirty="0"/>
              <a:t>    </a:t>
            </a:r>
            <a:r>
              <a:rPr lang="en-US" dirty="0" err="1"/>
              <a:t>app.run</a:t>
            </a:r>
            <a:r>
              <a:rPr lang="en-US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2029F-9DCC-AC83-5576-98DCFA8FCFDB}"/>
              </a:ext>
            </a:extLst>
          </p:cNvPr>
          <p:cNvSpPr txBox="1"/>
          <p:nvPr/>
        </p:nvSpPr>
        <p:spPr>
          <a:xfrm>
            <a:off x="4849318" y="2670159"/>
            <a:ext cx="21585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flask</a:t>
            </a:r>
          </a:p>
          <a:p>
            <a:r>
              <a:rPr lang="en-US" dirty="0" err="1"/>
              <a:t>gunicorn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0A2595-7EB2-35EC-5053-D870E7F6A297}"/>
              </a:ext>
            </a:extLst>
          </p:cNvPr>
          <p:cNvSpPr txBox="1"/>
          <p:nvPr/>
        </p:nvSpPr>
        <p:spPr>
          <a:xfrm>
            <a:off x="4849318" y="1271372"/>
            <a:ext cx="3844977" cy="917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styles </a:t>
            </a:r>
            <a:r>
              <a:rPr lang="fr-FR" dirty="0" err="1"/>
              <a:t>css</a:t>
            </a:r>
            <a:r>
              <a:rPr lang="fr-FR" dirty="0"/>
              <a:t>:  https://1drv.ms/u/s!Aik2a4x7tvLymZ5z6m5nmFBF9z35lg?e=HCZKgj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A897-1C12-46A5-50F7-628F4872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Dbs</a:t>
            </a:r>
            <a:r>
              <a:rPr lang="en-US" dirty="0"/>
              <a:t> share price prediction with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8129E-115A-E732-0F81-FC1E444F1B99}"/>
              </a:ext>
            </a:extLst>
          </p:cNvPr>
          <p:cNvSpPr txBox="1"/>
          <p:nvPr/>
        </p:nvSpPr>
        <p:spPr>
          <a:xfrm>
            <a:off x="361950" y="2024093"/>
            <a:ext cx="84201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pandas as pd</a:t>
            </a: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("/content/DBS_SingDollar.csv")</a:t>
            </a:r>
          </a:p>
          <a:p>
            <a:r>
              <a:rPr lang="en-US" dirty="0" err="1"/>
              <a:t>df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df.loc</a:t>
            </a:r>
            <a:r>
              <a:rPr lang="en-US" dirty="0"/>
              <a:t>[:,["SGD"]]</a:t>
            </a:r>
          </a:p>
          <a:p>
            <a:r>
              <a:rPr lang="en-US" dirty="0"/>
              <a:t>y = </a:t>
            </a:r>
            <a:r>
              <a:rPr lang="en-US" dirty="0" err="1"/>
              <a:t>df.loc</a:t>
            </a:r>
            <a:r>
              <a:rPr lang="en-US" dirty="0"/>
              <a:t>[:,["DBS"]]</a:t>
            </a:r>
          </a:p>
          <a:p>
            <a:r>
              <a:rPr lang="en-US" dirty="0"/>
              <a:t>from </a:t>
            </a:r>
            <a:r>
              <a:rPr lang="en-US" dirty="0" err="1"/>
              <a:t>sklearn</a:t>
            </a:r>
            <a:r>
              <a:rPr lang="en-US" dirty="0"/>
              <a:t> import </a:t>
            </a:r>
            <a:r>
              <a:rPr lang="en-US" dirty="0" err="1"/>
              <a:t>linear_model</a:t>
            </a:r>
            <a:endParaRPr lang="en-US" dirty="0"/>
          </a:p>
          <a:p>
            <a:r>
              <a:rPr lang="en-US" dirty="0" err="1"/>
              <a:t>regr</a:t>
            </a:r>
            <a:r>
              <a:rPr lang="en-US" dirty="0"/>
              <a:t> = </a:t>
            </a:r>
            <a:r>
              <a:rPr lang="en-US" dirty="0" err="1"/>
              <a:t>linear_model.LinearRegression</a:t>
            </a:r>
            <a:r>
              <a:rPr lang="en-US" dirty="0"/>
              <a:t>()</a:t>
            </a:r>
          </a:p>
          <a:p>
            <a:r>
              <a:rPr lang="en-US" dirty="0" err="1"/>
              <a:t>regr.fit</a:t>
            </a:r>
            <a:r>
              <a:rPr lang="en-US" dirty="0"/>
              <a:t>(X, y)</a:t>
            </a:r>
          </a:p>
          <a:p>
            <a:r>
              <a:rPr lang="en-US" dirty="0"/>
              <a:t>print(</a:t>
            </a:r>
            <a:r>
              <a:rPr lang="en-US" dirty="0" err="1"/>
              <a:t>regr.coef</a:t>
            </a:r>
            <a:r>
              <a:rPr lang="en-US" dirty="0"/>
              <a:t>_[0][0])</a:t>
            </a:r>
          </a:p>
          <a:p>
            <a:r>
              <a:rPr lang="en-US" dirty="0"/>
              <a:t>print(</a:t>
            </a:r>
            <a:r>
              <a:rPr lang="en-US" dirty="0" err="1"/>
              <a:t>regr.intercept</a:t>
            </a:r>
            <a:r>
              <a:rPr lang="en-US" dirty="0"/>
              <a:t>_[0])</a:t>
            </a:r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mean_squared_error</a:t>
            </a:r>
            <a:endParaRPr lang="en-US" dirty="0"/>
          </a:p>
          <a:p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regr.predict</a:t>
            </a:r>
            <a:r>
              <a:rPr lang="en-US" dirty="0"/>
              <a:t>(X)</a:t>
            </a:r>
          </a:p>
          <a:p>
            <a:r>
              <a:rPr lang="en-US" dirty="0"/>
              <a:t>print("Root Mean squared error: %.2f" % </a:t>
            </a:r>
            <a:r>
              <a:rPr lang="en-US" dirty="0" err="1"/>
              <a:t>mean_squared_error</a:t>
            </a:r>
            <a:r>
              <a:rPr lang="en-US" dirty="0"/>
              <a:t>(y, </a:t>
            </a:r>
            <a:r>
              <a:rPr lang="en-US" dirty="0" err="1"/>
              <a:t>y_pred</a:t>
            </a:r>
            <a:r>
              <a:rPr lang="en-US" dirty="0"/>
              <a:t>)**0.5)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E3981-749B-0B32-EF70-309E1EA2733D}"/>
              </a:ext>
            </a:extLst>
          </p:cNvPr>
          <p:cNvSpPr txBox="1"/>
          <p:nvPr/>
        </p:nvSpPr>
        <p:spPr>
          <a:xfrm>
            <a:off x="5014210" y="3040212"/>
            <a:ext cx="3844977" cy="917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styles </a:t>
            </a:r>
            <a:r>
              <a:rPr lang="fr-FR" dirty="0" err="1"/>
              <a:t>css</a:t>
            </a:r>
            <a:r>
              <a:rPr lang="fr-FR" dirty="0"/>
              <a:t>:  https://1drv.ms/u/s!Aik2a4x7tvLymZ5z6m5nmFBF9z35lg?e=HCZKgj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68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8BB7-2455-09D7-1D31-FB5732E9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4909B-D418-5AF0-A06D-0CC72B2C3134}"/>
              </a:ext>
            </a:extLst>
          </p:cNvPr>
          <p:cNvSpPr txBox="1"/>
          <p:nvPr/>
        </p:nvSpPr>
        <p:spPr>
          <a:xfrm>
            <a:off x="3276600" y="488454"/>
            <a:ext cx="4572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app.py</a:t>
            </a:r>
          </a:p>
          <a:p>
            <a:r>
              <a:rPr lang="en-US" dirty="0"/>
              <a:t>from flask import </a:t>
            </a:r>
            <a:r>
              <a:rPr lang="en-US" dirty="0" err="1"/>
              <a:t>Flask,render_template,request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app = Flask(__name__)</a:t>
            </a:r>
          </a:p>
          <a:p>
            <a:endParaRPr lang="en-US" dirty="0"/>
          </a:p>
          <a:p>
            <a:r>
              <a:rPr lang="en-US" dirty="0"/>
              <a:t>@app.route("/",methods=["GET","POST"])</a:t>
            </a:r>
          </a:p>
          <a:p>
            <a:r>
              <a:rPr lang="en-US" dirty="0"/>
              <a:t>def index():</a:t>
            </a:r>
          </a:p>
          <a:p>
            <a:r>
              <a:rPr lang="en-US" dirty="0"/>
              <a:t>    return(</a:t>
            </a:r>
            <a:r>
              <a:rPr lang="en-US" dirty="0" err="1"/>
              <a:t>render_template</a:t>
            </a:r>
            <a:r>
              <a:rPr lang="en-US" dirty="0"/>
              <a:t>("index.html"))</a:t>
            </a:r>
          </a:p>
          <a:p>
            <a:endParaRPr lang="en-US" dirty="0"/>
          </a:p>
          <a:p>
            <a:r>
              <a:rPr lang="en-US" dirty="0"/>
              <a:t>@app.route("/prediction",methods=["GET","POST"])</a:t>
            </a:r>
          </a:p>
          <a:p>
            <a:r>
              <a:rPr lang="en-US" dirty="0"/>
              <a:t>def prediction():</a:t>
            </a:r>
          </a:p>
          <a:p>
            <a:r>
              <a:rPr lang="en-US" dirty="0"/>
              <a:t>    q = float(</a:t>
            </a:r>
            <a:r>
              <a:rPr lang="en-US" dirty="0" err="1"/>
              <a:t>request.form.get</a:t>
            </a:r>
            <a:r>
              <a:rPr lang="en-US" dirty="0"/>
              <a:t>("q"))</a:t>
            </a:r>
          </a:p>
          <a:p>
            <a:r>
              <a:rPr lang="en-US" dirty="0"/>
              <a:t>    return(</a:t>
            </a:r>
            <a:r>
              <a:rPr lang="en-US" dirty="0" err="1"/>
              <a:t>render_template</a:t>
            </a:r>
            <a:r>
              <a:rPr lang="en-US" dirty="0"/>
              <a:t>("prediction.html", r=(-50.6*q)+90.2))</a:t>
            </a:r>
          </a:p>
          <a:p>
            <a:endParaRPr lang="en-US" dirty="0"/>
          </a:p>
          <a:p>
            <a:r>
              <a:rPr lang="en-US" dirty="0"/>
              <a:t>if __name__ == "__main__":</a:t>
            </a:r>
          </a:p>
          <a:p>
            <a:r>
              <a:rPr lang="en-US" dirty="0"/>
              <a:t>    </a:t>
            </a:r>
            <a:r>
              <a:rPr lang="en-US" dirty="0" err="1"/>
              <a:t>app.run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2032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DFC4-6291-5904-93C0-6E3AB8E3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Index.html prediction.html requirements.txt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4AF2A-8FA7-0CE0-1881-43F1DD93FDA2}"/>
              </a:ext>
            </a:extLst>
          </p:cNvPr>
          <p:cNvSpPr txBox="1"/>
          <p:nvPr/>
        </p:nvSpPr>
        <p:spPr>
          <a:xfrm>
            <a:off x="457200" y="1706632"/>
            <a:ext cx="40005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index.html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  &lt;meta name="viewport" content="width=device-width, initial-scale=1.0"&gt;</a:t>
            </a:r>
          </a:p>
          <a:p>
            <a:r>
              <a:rPr lang="en-US" sz="1400" dirty="0"/>
              <a:t>    &lt;link </a:t>
            </a:r>
            <a:r>
              <a:rPr lang="en-US" sz="1400" dirty="0" err="1"/>
              <a:t>rel</a:t>
            </a:r>
            <a:r>
              <a:rPr lang="en-US" sz="1400" dirty="0"/>
              <a:t>="stylesheet" </a:t>
            </a:r>
            <a:r>
              <a:rPr lang="en-US" sz="1400" dirty="0" err="1"/>
              <a:t>href</a:t>
            </a:r>
            <a:r>
              <a:rPr lang="en-US" sz="1400" dirty="0"/>
              <a:t>="{{ </a:t>
            </a:r>
            <a:r>
              <a:rPr lang="en-US" sz="1400" dirty="0" err="1"/>
              <a:t>url_for</a:t>
            </a:r>
            <a:r>
              <a:rPr lang="en-US" sz="1400" dirty="0"/>
              <a:t>('static', filename='styles.css') }}"&gt;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r>
              <a:rPr lang="en-US" sz="1400" dirty="0"/>
              <a:t>&lt;div class="container"&gt;</a:t>
            </a:r>
          </a:p>
          <a:p>
            <a:r>
              <a:rPr lang="en-US" sz="1400" dirty="0"/>
              <a:t>    &lt;h2&gt;DBS share price prediction&lt;/h2&gt;</a:t>
            </a:r>
          </a:p>
          <a:p>
            <a:r>
              <a:rPr lang="en-US" sz="1400" dirty="0"/>
              <a:t>    &lt;form action="/prediction" method="post"&gt;</a:t>
            </a:r>
          </a:p>
          <a:p>
            <a:r>
              <a:rPr lang="en-US" sz="1400" dirty="0"/>
              <a:t>        &lt;p&gt;Please enter USD/SGD exchange rate &lt;/p&gt;</a:t>
            </a:r>
          </a:p>
          <a:p>
            <a:r>
              <a:rPr lang="en-US" sz="1400" dirty="0"/>
              <a:t>        &lt;input type="number" step="0.01" name="q"&gt;</a:t>
            </a:r>
          </a:p>
          <a:p>
            <a:r>
              <a:rPr lang="en-US" sz="1400" dirty="0"/>
              <a:t>        &lt;input type="submit" value="Enter"&gt;</a:t>
            </a:r>
          </a:p>
          <a:p>
            <a:r>
              <a:rPr lang="en-US" sz="1400" dirty="0"/>
              <a:t>    &lt;/form&gt;</a:t>
            </a:r>
          </a:p>
          <a:p>
            <a:r>
              <a:rPr lang="en-US" sz="1400" dirty="0"/>
              <a:t>&lt;/div&gt;</a:t>
            </a:r>
          </a:p>
          <a:p>
            <a:r>
              <a:rPr lang="en-US" sz="1400" dirty="0"/>
              <a:t>&lt;/body&gt;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3E192-6199-EE47-292E-0A16A97B1885}"/>
              </a:ext>
            </a:extLst>
          </p:cNvPr>
          <p:cNvSpPr txBox="1"/>
          <p:nvPr/>
        </p:nvSpPr>
        <p:spPr>
          <a:xfrm>
            <a:off x="4632960" y="1767006"/>
            <a:ext cx="4572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prediction.html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&lt;head&gt;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   &lt;meta name="viewport" content="width=device-width, initial-scale=1.0"&gt;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   &lt;link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="stylesheet"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href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="{{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url_for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('static', filename='styles.css') }}"&gt;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&lt;/head&gt;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&lt;body&gt;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&lt;div class="container"&gt;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   &lt;h2&gt;Predicted DBS share price : {{r}}&lt;/h2&gt;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   &lt;form action="/" method="post"&gt;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       &lt;input type="submit" value="Main"&gt;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   &lt;/form&gt;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&lt;/div&gt;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&lt;/body&gt;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6741A-D377-C319-987D-8F46080542B8}"/>
              </a:ext>
            </a:extLst>
          </p:cNvPr>
          <p:cNvSpPr txBox="1"/>
          <p:nvPr/>
        </p:nvSpPr>
        <p:spPr>
          <a:xfrm>
            <a:off x="4069080" y="5250180"/>
            <a:ext cx="1759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/>
              <a:t>equirements</a:t>
            </a:r>
            <a:r>
              <a:rPr lang="en-US" dirty="0"/>
              <a:t>.txt</a:t>
            </a:r>
          </a:p>
          <a:p>
            <a:r>
              <a:rPr lang="en-US" dirty="0" err="1"/>
              <a:t>gunicorn</a:t>
            </a:r>
            <a:endParaRPr lang="en-US" dirty="0"/>
          </a:p>
          <a:p>
            <a:r>
              <a:rPr lang="en-US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159532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F289-3DBB-A1CA-3471-7626FDA7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Deploy in render - need to create new repository in </a:t>
            </a:r>
            <a:r>
              <a:rPr lang="en-SG" dirty="0" err="1"/>
              <a:t>github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03273-2143-A561-74DD-75E1FFAC9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4" y="2226939"/>
            <a:ext cx="6773636" cy="2778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75F4BD-ABDB-1E1A-D237-DB53D960828F}"/>
              </a:ext>
            </a:extLst>
          </p:cNvPr>
          <p:cNvSpPr txBox="1"/>
          <p:nvPr/>
        </p:nvSpPr>
        <p:spPr>
          <a:xfrm>
            <a:off x="332015" y="4206479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/>
              <a:t>requirements.txt</a:t>
            </a:r>
          </a:p>
          <a:p>
            <a:endParaRPr lang="en-SG" sz="1400" dirty="0"/>
          </a:p>
          <a:p>
            <a:r>
              <a:rPr lang="en-SG" sz="1400" dirty="0"/>
              <a:t>flask</a:t>
            </a:r>
          </a:p>
          <a:p>
            <a:r>
              <a:rPr lang="en-SG" sz="1400" dirty="0"/>
              <a:t>replicate</a:t>
            </a:r>
          </a:p>
          <a:p>
            <a:r>
              <a:rPr lang="en-SG" sz="1400" dirty="0" err="1"/>
              <a:t>Gunicorn</a:t>
            </a:r>
            <a:endParaRPr lang="en-SG" sz="1400" dirty="0"/>
          </a:p>
          <a:p>
            <a:r>
              <a:rPr lang="en-SG" sz="1400" dirty="0"/>
              <a:t>google-</a:t>
            </a:r>
            <a:r>
              <a:rPr lang="en-SG" sz="1400" dirty="0" err="1"/>
              <a:t>generativeai</a:t>
            </a:r>
            <a:endParaRPr lang="en-SG" sz="1400" dirty="0"/>
          </a:p>
          <a:p>
            <a:r>
              <a:rPr lang="en-SG" sz="1400" dirty="0" err="1"/>
              <a:t>openai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85945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8E816AC679FF4C86C22834E825BD05" ma:contentTypeVersion="1" ma:contentTypeDescription="Create a new document." ma:contentTypeScope="" ma:versionID="066e42d507d75a122d0db91dd470f30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42CDD3-2BBD-46F1-929C-F92F3B4EA860}">
  <ds:schemaRefs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FC2C9DE-C811-4406-9A96-B5F84A419B8F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733E57A-4545-40EE-B846-546C23E605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21264</TotalTime>
  <Words>663</Words>
  <Application>Microsoft Office PowerPoint</Application>
  <PresentationFormat>On-screen Show (4:3)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Open Sans</vt:lpstr>
      <vt:lpstr>Office Theme</vt:lpstr>
      <vt:lpstr>Front Back End templates</vt:lpstr>
      <vt:lpstr>Dbs share price prediction with deployment</vt:lpstr>
      <vt:lpstr>app.py</vt:lpstr>
      <vt:lpstr>Index.html prediction.html requirements.txt</vt:lpstr>
      <vt:lpstr>Deploy in render - need to create new repository in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 goes on  these lines</dc:title>
  <dc:creator>User</dc:creator>
  <cp:lastModifiedBy>Teik Toe Teoh</cp:lastModifiedBy>
  <cp:revision>30</cp:revision>
  <dcterms:created xsi:type="dcterms:W3CDTF">2017-05-14T01:29:56Z</dcterms:created>
  <dcterms:modified xsi:type="dcterms:W3CDTF">2025-05-04T13:34:45Z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0x010100E28E816AC679FF4C86C22834E825BD05</vt:lpwstr>
  </property>
</Properties>
</file>