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7"/>
  </p:notesMasterIdLst>
  <p:sldIdLst>
    <p:sldId id="951" r:id="rId2"/>
    <p:sldId id="2005" r:id="rId3"/>
    <p:sldId id="2006" r:id="rId4"/>
    <p:sldId id="2007" r:id="rId5"/>
    <p:sldId id="200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CDA69-D82A-42C8-8E36-0E45D3EC547E}" v="5" dt="2025-05-05T23:58:21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94" y="254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42" y="15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ik Toe Teoh" userId="f2f2b67b8c6b3629" providerId="LiveId" clId="{420CDA69-D82A-42C8-8E36-0E45D3EC547E}"/>
    <pc:docChg chg="undo custSel addSld delSld modSld">
      <pc:chgData name="Teik Toe Teoh" userId="f2f2b67b8c6b3629" providerId="LiveId" clId="{420CDA69-D82A-42C8-8E36-0E45D3EC547E}" dt="2025-05-06T01:46:36.798" v="111" actId="14100"/>
      <pc:docMkLst>
        <pc:docMk/>
      </pc:docMkLst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734333460" sldId="258"/>
        </pc:sldMkLst>
      </pc:sldChg>
      <pc:sldChg chg="modSp mod">
        <pc:chgData name="Teik Toe Teoh" userId="f2f2b67b8c6b3629" providerId="LiveId" clId="{420CDA69-D82A-42C8-8E36-0E45D3EC547E}" dt="2025-05-05T13:14:18.733" v="8" actId="20577"/>
        <pc:sldMkLst>
          <pc:docMk/>
          <pc:sldMk cId="614160243" sldId="951"/>
        </pc:sldMkLst>
        <pc:spChg chg="mod">
          <ac:chgData name="Teik Toe Teoh" userId="f2f2b67b8c6b3629" providerId="LiveId" clId="{420CDA69-D82A-42C8-8E36-0E45D3EC547E}" dt="2025-05-05T13:14:18.733" v="8" actId="20577"/>
          <ac:spMkLst>
            <pc:docMk/>
            <pc:sldMk cId="614160243" sldId="951"/>
            <ac:spMk id="3" creationId="{06B5DA32-2738-4C1A-949B-A81C28AE093E}"/>
          </ac:spMkLst>
        </pc:spChg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2322067300" sldId="1492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3396357977" sldId="1510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2650067315" sldId="1515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1859454588" sldId="1528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1236694255" sldId="1549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123024781" sldId="1553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227940334" sldId="1554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1786430579" sldId="1672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1837900390" sldId="1886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1328275687" sldId="1889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2026355025" sldId="1890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2182411765" sldId="1895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3288298782" sldId="1898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709288056" sldId="1903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685553963" sldId="1929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1175804064" sldId="1931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2376015858" sldId="1932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108024398" sldId="1956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1054094911" sldId="1957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3897418603" sldId="1973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3095661838" sldId="1974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457883317" sldId="1978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3211557412" sldId="1982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2187801072" sldId="1983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481968942" sldId="1984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1917927338" sldId="1985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4060921553" sldId="1986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3236508526" sldId="1987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2604596974" sldId="1988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3193302481" sldId="1989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571335477" sldId="1990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1574443929" sldId="1993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710687669" sldId="1994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1964031271" sldId="1995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95081352" sldId="1996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1968547044" sldId="1998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4237151339" sldId="1999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4122736936" sldId="2000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3800312322" sldId="2001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3357236177" sldId="2002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1402279647" sldId="2003"/>
        </pc:sldMkLst>
      </pc:sldChg>
      <pc:sldChg chg="del">
        <pc:chgData name="Teik Toe Teoh" userId="f2f2b67b8c6b3629" providerId="LiveId" clId="{420CDA69-D82A-42C8-8E36-0E45D3EC547E}" dt="2025-05-05T13:14:50.452" v="14" actId="47"/>
        <pc:sldMkLst>
          <pc:docMk/>
          <pc:sldMk cId="991131505" sldId="2004"/>
        </pc:sldMkLst>
      </pc:sldChg>
      <pc:sldChg chg="addSp delSp modSp new mod">
        <pc:chgData name="Teik Toe Teoh" userId="f2f2b67b8c6b3629" providerId="LiveId" clId="{420CDA69-D82A-42C8-8E36-0E45D3EC547E}" dt="2025-05-05T13:16:33.928" v="21" actId="27636"/>
        <pc:sldMkLst>
          <pc:docMk/>
          <pc:sldMk cId="2351952954" sldId="2005"/>
        </pc:sldMkLst>
        <pc:spChg chg="mod">
          <ac:chgData name="Teik Toe Teoh" userId="f2f2b67b8c6b3629" providerId="LiveId" clId="{420CDA69-D82A-42C8-8E36-0E45D3EC547E}" dt="2025-05-05T13:16:33.928" v="21" actId="27636"/>
          <ac:spMkLst>
            <pc:docMk/>
            <pc:sldMk cId="2351952954" sldId="2005"/>
            <ac:spMk id="2" creationId="{3A91C84C-729B-22F4-C841-076565DC0CCF}"/>
          </ac:spMkLst>
        </pc:spChg>
        <pc:spChg chg="del">
          <ac:chgData name="Teik Toe Teoh" userId="f2f2b67b8c6b3629" providerId="LiveId" clId="{420CDA69-D82A-42C8-8E36-0E45D3EC547E}" dt="2025-05-05T13:14:38.702" v="12" actId="478"/>
          <ac:spMkLst>
            <pc:docMk/>
            <pc:sldMk cId="2351952954" sldId="2005"/>
            <ac:spMk id="3" creationId="{500692E0-4313-2A43-B5DC-DA6E3D0E1A73}"/>
          </ac:spMkLst>
        </pc:spChg>
        <pc:picChg chg="add mod">
          <ac:chgData name="Teik Toe Teoh" userId="f2f2b67b8c6b3629" providerId="LiveId" clId="{420CDA69-D82A-42C8-8E36-0E45D3EC547E}" dt="2025-05-05T13:16:23.944" v="18" actId="14100"/>
          <ac:picMkLst>
            <pc:docMk/>
            <pc:sldMk cId="2351952954" sldId="2005"/>
            <ac:picMk id="5" creationId="{9787F921-CD83-1A5A-0BA1-889204FCC489}"/>
          </ac:picMkLst>
        </pc:picChg>
      </pc:sldChg>
      <pc:sldChg chg="delSp modSp new mod">
        <pc:chgData name="Teik Toe Teoh" userId="f2f2b67b8c6b3629" providerId="LiveId" clId="{420CDA69-D82A-42C8-8E36-0E45D3EC547E}" dt="2025-05-06T01:46:36.798" v="111" actId="14100"/>
        <pc:sldMkLst>
          <pc:docMk/>
          <pc:sldMk cId="2547038754" sldId="2006"/>
        </pc:sldMkLst>
        <pc:spChg chg="mod">
          <ac:chgData name="Teik Toe Teoh" userId="f2f2b67b8c6b3629" providerId="LiveId" clId="{420CDA69-D82A-42C8-8E36-0E45D3EC547E}" dt="2025-05-06T01:46:36.798" v="111" actId="14100"/>
          <ac:spMkLst>
            <pc:docMk/>
            <pc:sldMk cId="2547038754" sldId="2006"/>
            <ac:spMk id="2" creationId="{D8F16F1E-DA32-BF2D-86AF-71215C524099}"/>
          </ac:spMkLst>
        </pc:spChg>
        <pc:spChg chg="del">
          <ac:chgData name="Teik Toe Teoh" userId="f2f2b67b8c6b3629" providerId="LiveId" clId="{420CDA69-D82A-42C8-8E36-0E45D3EC547E}" dt="2025-05-05T13:17:17.373" v="23" actId="478"/>
          <ac:spMkLst>
            <pc:docMk/>
            <pc:sldMk cId="2547038754" sldId="2006"/>
            <ac:spMk id="3" creationId="{9CFD47F6-6A16-EC3F-3987-37751CF77D68}"/>
          </ac:spMkLst>
        </pc:spChg>
      </pc:sldChg>
      <pc:sldChg chg="addSp modSp new mod">
        <pc:chgData name="Teik Toe Teoh" userId="f2f2b67b8c6b3629" providerId="LiveId" clId="{420CDA69-D82A-42C8-8E36-0E45D3EC547E}" dt="2025-05-06T00:32:38.528" v="91" actId="1076"/>
        <pc:sldMkLst>
          <pc:docMk/>
          <pc:sldMk cId="1645439344" sldId="2007"/>
        </pc:sldMkLst>
        <pc:spChg chg="add mod">
          <ac:chgData name="Teik Toe Teoh" userId="f2f2b67b8c6b3629" providerId="LiveId" clId="{420CDA69-D82A-42C8-8E36-0E45D3EC547E}" dt="2025-05-05T23:58:01.740" v="61" actId="255"/>
          <ac:spMkLst>
            <pc:docMk/>
            <pc:sldMk cId="1645439344" sldId="2007"/>
            <ac:spMk id="2" creationId="{8FA449FB-F37B-6A2D-B3EA-B7E8BC114FDF}"/>
          </ac:spMkLst>
        </pc:spChg>
        <pc:spChg chg="add mod">
          <ac:chgData name="Teik Toe Teoh" userId="f2f2b67b8c6b3629" providerId="LiveId" clId="{420CDA69-D82A-42C8-8E36-0E45D3EC547E}" dt="2025-05-06T00:32:34.330" v="90" actId="255"/>
          <ac:spMkLst>
            <pc:docMk/>
            <pc:sldMk cId="1645439344" sldId="2007"/>
            <ac:spMk id="3" creationId="{9930200A-6E2B-2BF2-0FC7-EEB4C5A8693A}"/>
          </ac:spMkLst>
        </pc:spChg>
        <pc:spChg chg="add mod">
          <ac:chgData name="Teik Toe Teoh" userId="f2f2b67b8c6b3629" providerId="LiveId" clId="{420CDA69-D82A-42C8-8E36-0E45D3EC547E}" dt="2025-05-06T00:32:38.528" v="91" actId="1076"/>
          <ac:spMkLst>
            <pc:docMk/>
            <pc:sldMk cId="1645439344" sldId="2007"/>
            <ac:spMk id="5" creationId="{F20216F9-E901-B741-2C65-684ECE5BAE78}"/>
          </ac:spMkLst>
        </pc:spChg>
      </pc:sldChg>
      <pc:sldChg chg="addSp modSp new mod">
        <pc:chgData name="Teik Toe Teoh" userId="f2f2b67b8c6b3629" providerId="LiveId" clId="{420CDA69-D82A-42C8-8E36-0E45D3EC547E}" dt="2025-05-05T23:58:40.942" v="85" actId="255"/>
        <pc:sldMkLst>
          <pc:docMk/>
          <pc:sldMk cId="2148419043" sldId="2008"/>
        </pc:sldMkLst>
        <pc:spChg chg="add mod">
          <ac:chgData name="Teik Toe Teoh" userId="f2f2b67b8c6b3629" providerId="LiveId" clId="{420CDA69-D82A-42C8-8E36-0E45D3EC547E}" dt="2025-05-05T23:58:40.942" v="85" actId="255"/>
          <ac:spMkLst>
            <pc:docMk/>
            <pc:sldMk cId="2148419043" sldId="2008"/>
            <ac:spMk id="2" creationId="{F679326E-32C7-1586-0FD5-390CC62ECF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FB5280-48B5-48E6-A9EC-CE34973719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1EE1D-3C74-4BD5-A7CE-A0721E2D168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6508A3CD-442D-4F5A-9415-A5D4AE3D1727}" type="datetime1">
              <a:rPr lang="en-US" altLang="en-US"/>
              <a:pPr/>
              <a:t>5/6/2025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C67951-25CA-4EC7-A355-577049CE76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95687E6-5F2B-4BF2-90AF-6FC6F77AE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9624E-758F-4A32-8D98-4F0C973F49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2EBF1-1AC9-44F6-B25F-A26286711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2CAF42DD-37AC-4778-A8AB-9E9B715110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1E44-3A91-4024-B52C-8E9920B8772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83C6A-32F7-4067-923D-14A7D330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5F856-4CD0-4627-9230-B33DD8A3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B1FDE-0785-4836-81B6-C4FDB290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food, sign&#10;&#10;Description automatically generated">
            <a:extLst>
              <a:ext uri="{FF2B5EF4-FFF2-40B4-BE49-F238E27FC236}">
                <a16:creationId xmlns:a16="http://schemas.microsoft.com/office/drawing/2014/main" id="{43DF4639-9443-45E5-B50A-34BF878EDC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14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618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88620"/>
            <a:ext cx="5111750" cy="539820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25147"/>
            <a:ext cx="3008313" cy="406167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30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66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7789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3029" y="4"/>
            <a:ext cx="3014587" cy="682718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027620" y="2"/>
            <a:ext cx="2903631" cy="380483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3027620" y="3804841"/>
            <a:ext cx="2903631" cy="302235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931249" y="-1"/>
            <a:ext cx="3238500" cy="237899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5931249" y="2378994"/>
            <a:ext cx="3238500" cy="444819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338104679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>
            <a:extLst>
              <a:ext uri="{FF2B5EF4-FFF2-40B4-BE49-F238E27FC236}">
                <a16:creationId xmlns:a16="http://schemas.microsoft.com/office/drawing/2014/main" id="{91369BB6-347F-4478-88C9-AA27E80E54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3048000"/>
            <a:ext cx="464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69056" tIns="34529" rIns="69056" bIns="34529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sz="1800">
                <a:latin typeface="Times New Roman" panose="02020603050405020304" pitchFamily="18" charset="0"/>
                <a:ea typeface="+mn-ea"/>
              </a:rPr>
              <a:t>Eibe Frank</a:t>
            </a:r>
          </a:p>
        </p:txBody>
      </p:sp>
      <p:sp>
        <p:nvSpPr>
          <p:cNvPr id="4" name="Line 17">
            <a:extLst>
              <a:ext uri="{FF2B5EF4-FFF2-40B4-BE49-F238E27FC236}">
                <a16:creationId xmlns:a16="http://schemas.microsoft.com/office/drawing/2014/main" id="{7EB5BA18-3D9C-42AE-B455-A1A2478DD2A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562600" y="990600"/>
            <a:ext cx="0" cy="4800600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SG" sz="1350"/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2A262196-88B7-4C6C-A7D1-718037D8D9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99126" y="650875"/>
            <a:ext cx="3292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  <a:defRPr/>
            </a:pPr>
            <a:endParaRPr lang="en-AU" sz="1800" i="1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BB951D2C-7E11-4EE0-B12E-69E30BB08A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67400" y="990600"/>
            <a:ext cx="2971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69056" tIns="34529" rIns="69056" bIns="34529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WEKA: A Machine Learning Toolkit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Explorer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Times" panose="02020603050405020304" pitchFamily="18" charset="0"/>
              <a:buChar char="•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Classification and Regression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Times" panose="02020603050405020304" pitchFamily="18" charset="0"/>
              <a:buChar char="•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Clustering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Times" panose="02020603050405020304" pitchFamily="18" charset="0"/>
              <a:buChar char="•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Association Rules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Times" panose="02020603050405020304" pitchFamily="18" charset="0"/>
              <a:buChar char="•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Attribute Selection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Times" panose="02020603050405020304" pitchFamily="18" charset="0"/>
              <a:buChar char="•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Visualization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Experimenter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Knowledge Flow GUI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066800"/>
            <a:ext cx="5105400" cy="1600200"/>
          </a:xfrm>
          <a:extLst>
            <a:ext uri="{AF507438-7753-43e0-B8FC-AC1667EBCBE1}"/>
          </a:extLst>
        </p:spPr>
        <p:txBody>
          <a:bodyPr/>
          <a:lstStyle>
            <a:lvl1pPr algn="ctr">
              <a:lnSpc>
                <a:spcPct val="80000"/>
              </a:lnSpc>
              <a:defRPr sz="2700" b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4745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186"/>
          <p:cNvSpPr txBox="1">
            <a:spLocks noGrp="1"/>
          </p:cNvSpPr>
          <p:nvPr>
            <p:ph type="body" sz="quarter" idx="13"/>
          </p:nvPr>
        </p:nvSpPr>
        <p:spPr>
          <a:xfrm>
            <a:off x="358912" y="643063"/>
            <a:ext cx="1463666" cy="313159"/>
          </a:xfrm>
          <a:prstGeom prst="rect">
            <a:avLst/>
          </a:prstGeom>
        </p:spPr>
        <p:txBody>
          <a:bodyPr wrap="none" lIns="45718" tIns="45718" rIns="45718" bIns="45718" anchor="ctr">
            <a:sp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1435" spc="-58">
                <a:solidFill>
                  <a:srgbClr val="0F56A6"/>
                </a:solidFill>
              </a:defRPr>
            </a:lvl1pPr>
          </a:lstStyle>
          <a:p>
            <a:r>
              <a:t>Insert header here</a:t>
            </a:r>
          </a:p>
        </p:txBody>
      </p:sp>
      <p:sp>
        <p:nvSpPr>
          <p:cNvPr id="65" name="Insert subheader Here"/>
          <p:cNvSpPr txBox="1">
            <a:spLocks noGrp="1"/>
          </p:cNvSpPr>
          <p:nvPr>
            <p:ph type="body" sz="quarter" idx="14"/>
          </p:nvPr>
        </p:nvSpPr>
        <p:spPr>
          <a:xfrm>
            <a:off x="358914" y="1113800"/>
            <a:ext cx="1098378" cy="19620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675" b="1">
                <a:solidFill>
                  <a:srgbClr val="8D8D8D"/>
                </a:solidFill>
              </a:defRPr>
            </a:lvl1pPr>
          </a:lstStyle>
          <a:p>
            <a:r>
              <a:t>Insert subheader Here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43826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5CF0AF85-5306-490E-A70B-AAC33C2527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BE59F-7E22-4731-BD97-ED57DD1D20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411019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E468-1E4A-41AA-9AE9-F26C1A0B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BDFDC-3045-491E-8767-61AEF75B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99D45-20B4-4D69-AA39-B3AA9CE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73C2-3FCF-4A5B-B3E9-1F5C7455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29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1E44-3A91-4024-B52C-8E9920B8772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83C6A-32F7-4067-923D-14A7D330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5F856-4CD0-4627-9230-B33DD8A3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B1FDE-0785-4836-81B6-C4FDB290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food, sign&#10;&#10;Description automatically generated">
            <a:extLst>
              <a:ext uri="{FF2B5EF4-FFF2-40B4-BE49-F238E27FC236}">
                <a16:creationId xmlns:a16="http://schemas.microsoft.com/office/drawing/2014/main" id="{43DF4639-9443-45E5-B50A-34BF878EDC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14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7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5804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377A-8FCB-48AD-92CA-653A1909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AE0B-4ABA-40D5-8CE4-582C9A3A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DA372-DBC2-46DE-9DDA-FA86ACA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16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AE0B-4ABA-40D5-8CE4-582C9A3A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DA372-DBC2-46DE-9DDA-FA86ACA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A6818E-BA67-4D1D-A760-8268526D6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BE1111D-8976-4D95-983E-534768450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1906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4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3029" y="4"/>
            <a:ext cx="3014587" cy="682718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027620" y="2"/>
            <a:ext cx="2903631" cy="380483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3027620" y="3804841"/>
            <a:ext cx="2903631" cy="302235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931249" y="-1"/>
            <a:ext cx="3238500" cy="237899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5931249" y="2378994"/>
            <a:ext cx="3238500" cy="444819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72911497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E468-1E4A-41AA-9AE9-F26C1A0B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BDFDC-3045-491E-8767-61AEF75B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99D45-20B4-4D69-AA39-B3AA9CE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73C2-3FCF-4A5B-B3E9-1F5C7455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377A-8FCB-48AD-92CA-653A1909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AE0B-4ABA-40D5-8CE4-582C9A3A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DA372-DBC2-46DE-9DDA-FA86ACA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4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AE0B-4ABA-40D5-8CE4-582C9A3A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DA372-DBC2-46DE-9DDA-FA86ACA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A6818E-BA67-4D1D-A760-8268526D6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BE1111D-8976-4D95-983E-534768450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8814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0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2"/>
            <a:ext cx="82296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9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4994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94758"/>
            <a:ext cx="4040188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854994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94758"/>
            <a:ext cx="4041775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3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9196"/>
            <a:ext cx="82296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F1CC899-6CEC-9548-B06D-7E1EB6F78CA3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153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NTU_PP_slide_Footer_sized.png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909"/>
            <a:ext cx="9144000" cy="5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2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  <p:sldLayoutId id="2147483965" r:id="rId18"/>
    <p:sldLayoutId id="2147483929" r:id="rId19"/>
    <p:sldLayoutId id="2147483931" r:id="rId20"/>
    <p:sldLayoutId id="2147483932" r:id="rId21"/>
    <p:sldLayoutId id="2147483933" r:id="rId22"/>
    <p:sldLayoutId id="2147483942" r:id="rId23"/>
    <p:sldLayoutId id="2147483946" r:id="rId24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tteoh@ntu.edu.s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singapore/seal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6B5DA32-2738-4C1A-949B-A81C28AE093E}"/>
              </a:ext>
            </a:extLst>
          </p:cNvPr>
          <p:cNvSpPr txBox="1">
            <a:spLocks/>
          </p:cNvSpPr>
          <p:nvPr/>
        </p:nvSpPr>
        <p:spPr>
          <a:xfrm>
            <a:off x="381000" y="2057400"/>
            <a:ext cx="3505200" cy="16513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sz="4200" b="1" dirty="0">
                <a:solidFill>
                  <a:schemeClr val="bg1"/>
                </a:solidFill>
                <a:cs typeface="Arial"/>
              </a:rPr>
              <a:t>Sealion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DBFA9C-D9BE-4307-BEDE-EC966B9C2D03}"/>
              </a:ext>
            </a:extLst>
          </p:cNvPr>
          <p:cNvSpPr txBox="1">
            <a:spLocks/>
          </p:cNvSpPr>
          <p:nvPr/>
        </p:nvSpPr>
        <p:spPr>
          <a:xfrm>
            <a:off x="533400" y="4495800"/>
            <a:ext cx="3756540" cy="126529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25" dirty="0">
                <a:solidFill>
                  <a:schemeClr val="bg1"/>
                </a:solidFill>
                <a:cs typeface="Arial"/>
              </a:rPr>
              <a:t>Teoh </a:t>
            </a:r>
            <a:r>
              <a:rPr lang="en-US" sz="1125" dirty="0" err="1">
                <a:solidFill>
                  <a:schemeClr val="bg1"/>
                </a:solidFill>
                <a:cs typeface="Arial"/>
              </a:rPr>
              <a:t>Teik</a:t>
            </a:r>
            <a:r>
              <a:rPr lang="en-US" sz="1125" dirty="0">
                <a:solidFill>
                  <a:schemeClr val="bg1"/>
                </a:solidFill>
                <a:cs typeface="Arial"/>
              </a:rPr>
              <a:t> Toe</a:t>
            </a:r>
          </a:p>
          <a:p>
            <a:pPr marL="0" indent="0">
              <a:buNone/>
            </a:pPr>
            <a:r>
              <a:rPr lang="en-US" sz="1125" dirty="0">
                <a:solidFill>
                  <a:schemeClr val="bg1"/>
                </a:solidFill>
                <a:cs typeface="Arial"/>
              </a:rPr>
              <a:t>ITOM/NBS</a:t>
            </a:r>
          </a:p>
          <a:p>
            <a:pPr marL="0" indent="0">
              <a:buNone/>
            </a:pPr>
            <a:r>
              <a:rPr lang="en-US" sz="1125" i="1" dirty="0">
                <a:solidFill>
                  <a:schemeClr val="bg1"/>
                </a:solidFill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ttteoh@ntu.edu.sg</a:t>
            </a:r>
            <a:endParaRPr lang="en-US" sz="1125" i="1" dirty="0">
              <a:solidFill>
                <a:schemeClr val="bg1"/>
              </a:solidFill>
              <a:cs typeface="Arial"/>
            </a:endParaRPr>
          </a:p>
          <a:p>
            <a:pPr marL="0" indent="0">
              <a:buNone/>
            </a:pPr>
            <a:r>
              <a:rPr lang="en-US" sz="1125" i="1" dirty="0">
                <a:solidFill>
                  <a:schemeClr val="bg1"/>
                </a:solidFill>
                <a:cs typeface="Arial"/>
              </a:rPr>
              <a:t>97905202</a:t>
            </a:r>
          </a:p>
        </p:txBody>
      </p:sp>
    </p:spTree>
    <p:extLst>
      <p:ext uri="{BB962C8B-B14F-4D97-AF65-F5344CB8AC3E}">
        <p14:creationId xmlns:p14="http://schemas.microsoft.com/office/powerpoint/2010/main" val="61416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C84C-729B-22F4-C841-076565DC0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772400" cy="1470025"/>
          </a:xfrm>
        </p:spPr>
        <p:txBody>
          <a:bodyPr>
            <a:normAutofit/>
          </a:bodyPr>
          <a:lstStyle/>
          <a:p>
            <a:r>
              <a:rPr lang="en-US" sz="2400" dirty="0"/>
              <a:t>https://www.businesstimes.com.sg/international/asean/singapores-ai-large-language-model-sea-lion-offer-more-features-more-firms-use-it-s-e-asia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7F921-CD83-1A5A-0BA1-889204FCC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304800"/>
            <a:ext cx="54550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5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6F1E-DA32-BF2D-86AF-71215C524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077200" cy="518160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Recording: https://1drv.ms/v/c/f2f2b67b8c6b3629/ER_SkvUuJZ9EvyLfN66Ms_wBqafL7gtC3lU7PNdp6_5C_Q?e=u9Eu1H</a:t>
            </a: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https://sea-lion.ai/</a:t>
            </a: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https://huggingface.co/aisingapore/Llama-SEA-LION-v3.5-8B-R</a:t>
            </a:r>
            <a:br>
              <a:rPr lang="en-US" sz="2700" dirty="0"/>
            </a:br>
            <a:br>
              <a:rPr lang="en-US" sz="2700" dirty="0"/>
            </a:br>
            <a:r>
              <a:rPr lang="en-US" sz="2700" dirty="0">
                <a:hlinkClick r:id="rId2"/>
              </a:rPr>
              <a:t>https://github.com/aisingapore/sealion</a:t>
            </a: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https://t.me/sealion_ai_bot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3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30200A-6E2B-2BF2-0FC7-EEB4C5A8693A}"/>
              </a:ext>
            </a:extLst>
          </p:cNvPr>
          <p:cNvSpPr txBox="1"/>
          <p:nvPr/>
        </p:nvSpPr>
        <p:spPr>
          <a:xfrm>
            <a:off x="381000" y="381000"/>
            <a:ext cx="6781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import transformers</a:t>
            </a:r>
          </a:p>
          <a:p>
            <a:r>
              <a:rPr lang="en-US" sz="1600" dirty="0"/>
              <a:t>import torch</a:t>
            </a:r>
          </a:p>
          <a:p>
            <a:endParaRPr lang="en-US" sz="1600" dirty="0"/>
          </a:p>
          <a:p>
            <a:r>
              <a:rPr lang="en-US" sz="1600" dirty="0" err="1"/>
              <a:t>model_id</a:t>
            </a:r>
            <a:r>
              <a:rPr lang="en-US" sz="1600" dirty="0"/>
              <a:t> = "</a:t>
            </a:r>
            <a:r>
              <a:rPr lang="en-US" sz="1600" dirty="0" err="1"/>
              <a:t>aisingapore</a:t>
            </a:r>
            <a:r>
              <a:rPr lang="en-US" sz="1600" dirty="0"/>
              <a:t>/Llama-SEA-LION-v3.5-8B-R"</a:t>
            </a:r>
          </a:p>
          <a:p>
            <a:endParaRPr lang="en-US" sz="1600" dirty="0"/>
          </a:p>
          <a:p>
            <a:r>
              <a:rPr lang="en-US" sz="1600" dirty="0"/>
              <a:t>pipeline = </a:t>
            </a:r>
            <a:r>
              <a:rPr lang="en-US" sz="1600" dirty="0" err="1"/>
              <a:t>transformers.pipeline</a:t>
            </a:r>
            <a:r>
              <a:rPr lang="en-US" sz="1600" dirty="0"/>
              <a:t>(</a:t>
            </a:r>
          </a:p>
          <a:p>
            <a:r>
              <a:rPr lang="en-US" sz="1600" dirty="0"/>
              <a:t>    "text-generation",</a:t>
            </a:r>
          </a:p>
          <a:p>
            <a:r>
              <a:rPr lang="en-US" sz="1600" dirty="0"/>
              <a:t>    model=</a:t>
            </a:r>
            <a:r>
              <a:rPr lang="en-US" sz="1600" dirty="0" err="1"/>
              <a:t>model_id</a:t>
            </a:r>
            <a:r>
              <a:rPr lang="en-US" sz="1600" dirty="0"/>
              <a:t>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model_kwargs</a:t>
            </a:r>
            <a:r>
              <a:rPr lang="en-US" sz="1600" dirty="0"/>
              <a:t>={"</a:t>
            </a:r>
            <a:r>
              <a:rPr lang="en-US" sz="1600" dirty="0" err="1"/>
              <a:t>torch_dtype</a:t>
            </a:r>
            <a:r>
              <a:rPr lang="en-US" sz="1600" dirty="0"/>
              <a:t>": torch.bfloat16},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device_map</a:t>
            </a:r>
            <a:r>
              <a:rPr lang="en-US" sz="1600" dirty="0"/>
              <a:t>="auto",</a:t>
            </a:r>
          </a:p>
          <a:p>
            <a:r>
              <a:rPr lang="en-US" sz="1600" dirty="0"/>
              <a:t>)</a:t>
            </a:r>
          </a:p>
          <a:p>
            <a:r>
              <a:rPr lang="en-US" sz="1600" dirty="0"/>
              <a:t>messages = [</a:t>
            </a:r>
          </a:p>
          <a:p>
            <a:r>
              <a:rPr lang="en-US" sz="1600" dirty="0"/>
              <a:t>    {"role": "user", "content": "describe </a:t>
            </a:r>
            <a:r>
              <a:rPr lang="en-US" sz="1600" dirty="0" err="1"/>
              <a:t>singapore</a:t>
            </a:r>
            <a:r>
              <a:rPr lang="en-US" sz="1600" dirty="0"/>
              <a:t>"},</a:t>
            </a:r>
          </a:p>
          <a:p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en-US" sz="1600" dirty="0"/>
              <a:t>outputs = pipeline(</a:t>
            </a:r>
          </a:p>
          <a:p>
            <a:r>
              <a:rPr lang="en-US" sz="1600" dirty="0"/>
              <a:t>    messages,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max_new_tokens</a:t>
            </a:r>
            <a:r>
              <a:rPr lang="en-US" sz="1600" dirty="0"/>
              <a:t>=256,</a:t>
            </a:r>
          </a:p>
          <a:p>
            <a:r>
              <a:rPr lang="en-US" sz="1600" dirty="0"/>
              <a:t>)</a:t>
            </a:r>
          </a:p>
          <a:p>
            <a:r>
              <a:rPr lang="en-US" sz="1600" dirty="0"/>
              <a:t>print(outputs[0]["</a:t>
            </a:r>
            <a:r>
              <a:rPr lang="en-US" sz="1600" dirty="0" err="1"/>
              <a:t>generated_text</a:t>
            </a:r>
            <a:r>
              <a:rPr lang="en-US" sz="1600" dirty="0"/>
              <a:t>"][-1])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A449FB-F37B-6A2D-B3EA-B7E8BC114FDF}"/>
              </a:ext>
            </a:extLst>
          </p:cNvPr>
          <p:cNvSpPr txBox="1"/>
          <p:nvPr/>
        </p:nvSpPr>
        <p:spPr>
          <a:xfrm>
            <a:off x="3581400" y="381000"/>
            <a:ext cx="3703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CHANGE TO GPU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216F9-E901-B741-2C65-684ECE5BAE78}"/>
              </a:ext>
            </a:extLst>
          </p:cNvPr>
          <p:cNvSpPr txBox="1"/>
          <p:nvPr/>
        </p:nvSpPr>
        <p:spPr>
          <a:xfrm>
            <a:off x="374754" y="5638800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print(outputs[0]["</a:t>
            </a:r>
            <a:r>
              <a:rPr lang="en-US" dirty="0" err="1"/>
              <a:t>generated_text</a:t>
            </a:r>
            <a:r>
              <a:rPr lang="en-US" dirty="0"/>
              <a:t>"][-1]["content"])</a:t>
            </a:r>
          </a:p>
        </p:txBody>
      </p:sp>
    </p:spTree>
    <p:extLst>
      <p:ext uri="{BB962C8B-B14F-4D97-AF65-F5344CB8AC3E}">
        <p14:creationId xmlns:p14="http://schemas.microsoft.com/office/powerpoint/2010/main" val="164543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79326E-32C7-1586-0FD5-390CC62ECFFE}"/>
              </a:ext>
            </a:extLst>
          </p:cNvPr>
          <p:cNvSpPr txBox="1"/>
          <p:nvPr/>
        </p:nvSpPr>
        <p:spPr>
          <a:xfrm>
            <a:off x="6858000" y="1219200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telegram</a:t>
            </a:r>
          </a:p>
        </p:txBody>
      </p:sp>
    </p:spTree>
    <p:extLst>
      <p:ext uri="{BB962C8B-B14F-4D97-AF65-F5344CB8AC3E}">
        <p14:creationId xmlns:p14="http://schemas.microsoft.com/office/powerpoint/2010/main" val="21484190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54240</TotalTime>
  <Words>215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</vt:lpstr>
      <vt:lpstr>Times New Roman</vt:lpstr>
      <vt:lpstr>Wingdings</vt:lpstr>
      <vt:lpstr>1_Office Theme</vt:lpstr>
      <vt:lpstr>PowerPoint Presentation</vt:lpstr>
      <vt:lpstr>https://www.businesstimes.com.sg/international/asean/singapores-ai-large-language-model-sea-lion-offer-more-features-more-firms-use-it-s-e-asia</vt:lpstr>
      <vt:lpstr>Recording: https://1drv.ms/v/c/f2f2b67b8c6b3629/ER_SkvUuJZ9EvyLfN66Ms_wBqafL7gtC3lU7PNdp6_5C_Q?e=u9Eu1H  https://sea-lion.ai/  https://huggingface.co/aisingapore/Llama-SEA-LION-v3.5-8B-R  https://github.com/aisingapore/sealion  https://t.me/sealion_ai_bot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Teik Toe Teoh</cp:lastModifiedBy>
  <cp:revision>765</cp:revision>
  <dcterms:created xsi:type="dcterms:W3CDTF">2017-04-15T17:01:01Z</dcterms:created>
  <dcterms:modified xsi:type="dcterms:W3CDTF">2025-05-06T01:46:38Z</dcterms:modified>
</cp:coreProperties>
</file>