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9" r:id="rId5"/>
    <p:sldId id="1900" r:id="rId6"/>
    <p:sldId id="1121" r:id="rId7"/>
    <p:sldId id="1449" r:id="rId8"/>
    <p:sldId id="1120" r:id="rId9"/>
    <p:sldId id="1091" r:id="rId10"/>
    <p:sldId id="1910" r:id="rId11"/>
    <p:sldId id="1448" r:id="rId12"/>
    <p:sldId id="1156" r:id="rId13"/>
    <p:sldId id="1898" r:id="rId14"/>
    <p:sldId id="1899" r:id="rId15"/>
    <p:sldId id="1468" r:id="rId16"/>
    <p:sldId id="1433" r:id="rId17"/>
    <p:sldId id="1469" r:id="rId18"/>
    <p:sldId id="1909" r:id="rId19"/>
    <p:sldId id="274" r:id="rId20"/>
    <p:sldId id="417" r:id="rId21"/>
    <p:sldId id="369" r:id="rId22"/>
    <p:sldId id="1912" r:id="rId23"/>
    <p:sldId id="1913" r:id="rId24"/>
    <p:sldId id="1896" r:id="rId25"/>
    <p:sldId id="1914" r:id="rId26"/>
    <p:sldId id="1908" r:id="rId27"/>
    <p:sldId id="1911" r:id="rId28"/>
    <p:sldId id="1500" r:id="rId29"/>
    <p:sldId id="1501" r:id="rId30"/>
    <p:sldId id="1502" r:id="rId31"/>
    <p:sldId id="1916" r:id="rId32"/>
    <p:sldId id="1499" r:id="rId33"/>
    <p:sldId id="143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678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59CBDC67-00ED-4C23-ACD8-A6F48AB589A2}"/>
    <pc:docChg chg="modSld">
      <pc:chgData name="Teoh Teik Toe" userId="04285961-8f1d-4dac-83a4-2cd896b4506a" providerId="ADAL" clId="{59CBDC67-00ED-4C23-ACD8-A6F48AB589A2}" dt="2023-02-06T08:17:52.838" v="23" actId="20577"/>
      <pc:docMkLst>
        <pc:docMk/>
      </pc:docMkLst>
      <pc:sldChg chg="modSp mod">
        <pc:chgData name="Teoh Teik Toe" userId="04285961-8f1d-4dac-83a4-2cd896b4506a" providerId="ADAL" clId="{59CBDC67-00ED-4C23-ACD8-A6F48AB589A2}" dt="2023-02-06T08:17:52.838" v="23" actId="20577"/>
        <pc:sldMkLst>
          <pc:docMk/>
          <pc:sldMk cId="2303421648" sldId="1446"/>
        </pc:sldMkLst>
      </pc:sldChg>
    </pc:docChg>
  </pc:docChgLst>
  <pc:docChgLst>
    <pc:chgData name="Teik Toe Teoh" userId="f2f2b67b8c6b3629" providerId="LiveId" clId="{F4DAB8BB-EBF2-4C7E-B540-F5EC73955BE8}"/>
    <pc:docChg chg="undo custSel modSld">
      <pc:chgData name="Teik Toe Teoh" userId="f2f2b67b8c6b3629" providerId="LiveId" clId="{F4DAB8BB-EBF2-4C7E-B540-F5EC73955BE8}" dt="2024-08-04T10:17:08.189" v="27" actId="1076"/>
      <pc:docMkLst>
        <pc:docMk/>
      </pc:docMkLst>
      <pc:sldChg chg="modSp mod">
        <pc:chgData name="Teik Toe Teoh" userId="f2f2b67b8c6b3629" providerId="LiveId" clId="{F4DAB8BB-EBF2-4C7E-B540-F5EC73955BE8}" dt="2024-08-04T10:10:01.752" v="22" actId="20577"/>
        <pc:sldMkLst>
          <pc:docMk/>
          <pc:sldMk cId="2433480460" sldId="1500"/>
        </pc:sldMkLst>
      </pc:sldChg>
      <pc:sldChg chg="modSp mod">
        <pc:chgData name="Teik Toe Teoh" userId="f2f2b67b8c6b3629" providerId="LiveId" clId="{F4DAB8BB-EBF2-4C7E-B540-F5EC73955BE8}" dt="2024-08-04T10:10:09.480" v="23"/>
        <pc:sldMkLst>
          <pc:docMk/>
          <pc:sldMk cId="2473086111" sldId="1501"/>
        </pc:sldMkLst>
      </pc:sldChg>
      <pc:sldChg chg="modSp mod">
        <pc:chgData name="Teik Toe Teoh" userId="f2f2b67b8c6b3629" providerId="LiveId" clId="{F4DAB8BB-EBF2-4C7E-B540-F5EC73955BE8}" dt="2024-08-04T10:17:08.189" v="27" actId="1076"/>
        <pc:sldMkLst>
          <pc:docMk/>
          <pc:sldMk cId="4139077079" sldId="1502"/>
        </pc:sldMkLst>
      </pc:sldChg>
    </pc:docChg>
  </pc:docChgLst>
  <pc:docChgLst>
    <pc:chgData name="Teoh Teik Toe" userId="04285961-8f1d-4dac-83a4-2cd896b4506a" providerId="ADAL" clId="{C68225E7-D044-4E58-BB66-080D38BC1E15}"/>
    <pc:docChg chg="undo custSel addSld delSld modSld">
      <pc:chgData name="Teoh Teik Toe" userId="04285961-8f1d-4dac-83a4-2cd896b4506a" providerId="ADAL" clId="{C68225E7-D044-4E58-BB66-080D38BC1E15}" dt="2023-03-01T05:45:22.321" v="154" actId="20577"/>
      <pc:docMkLst>
        <pc:docMk/>
      </pc:docMkLst>
      <pc:sldChg chg="modSp add mod">
        <pc:chgData name="Teoh Teik Toe" userId="04285961-8f1d-4dac-83a4-2cd896b4506a" providerId="ADAL" clId="{C68225E7-D044-4E58-BB66-080D38BC1E15}" dt="2023-03-01T04:37:39.330" v="131" actId="20577"/>
        <pc:sldMkLst>
          <pc:docMk/>
          <pc:sldMk cId="2395544039" sldId="257"/>
        </pc:sldMkLst>
      </pc:sldChg>
      <pc:sldChg chg="add">
        <pc:chgData name="Teoh Teik Toe" userId="04285961-8f1d-4dac-83a4-2cd896b4506a" providerId="ADAL" clId="{C68225E7-D044-4E58-BB66-080D38BC1E15}" dt="2023-03-01T04:34:44.531" v="115"/>
        <pc:sldMkLst>
          <pc:docMk/>
          <pc:sldMk cId="49919598" sldId="266"/>
        </pc:sldMkLst>
      </pc:sldChg>
      <pc:sldChg chg="add">
        <pc:chgData name="Teoh Teik Toe" userId="04285961-8f1d-4dac-83a4-2cd896b4506a" providerId="ADAL" clId="{C68225E7-D044-4E58-BB66-080D38BC1E15}" dt="2023-03-01T04:34:44.531" v="115"/>
        <pc:sldMkLst>
          <pc:docMk/>
          <pc:sldMk cId="2595173229" sldId="267"/>
        </pc:sldMkLst>
      </pc:sldChg>
      <pc:sldChg chg="modSp mod">
        <pc:chgData name="Teoh Teik Toe" userId="04285961-8f1d-4dac-83a4-2cd896b4506a" providerId="ADAL" clId="{C68225E7-D044-4E58-BB66-080D38BC1E15}" dt="2023-03-01T04:32:19.371" v="65" actId="14100"/>
        <pc:sldMkLst>
          <pc:docMk/>
          <pc:sldMk cId="2042392684" sldId="1427"/>
        </pc:sldMkLst>
      </pc:sldChg>
      <pc:sldChg chg="add del">
        <pc:chgData name="Teoh Teik Toe" userId="04285961-8f1d-4dac-83a4-2cd896b4506a" providerId="ADAL" clId="{C68225E7-D044-4E58-BB66-080D38BC1E15}" dt="2023-03-01T04:31:09.338" v="45" actId="47"/>
        <pc:sldMkLst>
          <pc:docMk/>
          <pc:sldMk cId="3216158358" sldId="1432"/>
        </pc:sldMkLst>
      </pc:sldChg>
      <pc:sldChg chg="addSp modSp mod">
        <pc:chgData name="Teoh Teik Toe" userId="04285961-8f1d-4dac-83a4-2cd896b4506a" providerId="ADAL" clId="{C68225E7-D044-4E58-BB66-080D38BC1E15}" dt="2023-03-01T04:57:00.693" v="140" actId="1076"/>
        <pc:sldMkLst>
          <pc:docMk/>
          <pc:sldMk cId="1269346713" sldId="1437"/>
        </pc:sldMkLst>
      </pc:sldChg>
      <pc:sldChg chg="addSp delSp modSp mod">
        <pc:chgData name="Teoh Teik Toe" userId="04285961-8f1d-4dac-83a4-2cd896b4506a" providerId="ADAL" clId="{C68225E7-D044-4E58-BB66-080D38BC1E15}" dt="2023-03-01T04:21:45.436" v="39" actId="1035"/>
        <pc:sldMkLst>
          <pc:docMk/>
          <pc:sldMk cId="1549285985" sldId="1443"/>
        </pc:sldMkLst>
      </pc:sldChg>
      <pc:sldChg chg="modSp">
        <pc:chgData name="Teoh Teik Toe" userId="04285961-8f1d-4dac-83a4-2cd896b4506a" providerId="ADAL" clId="{C68225E7-D044-4E58-BB66-080D38BC1E15}" dt="2023-03-01T05:45:22.321" v="154" actId="20577"/>
        <pc:sldMkLst>
          <pc:docMk/>
          <pc:sldMk cId="3677375431" sldId="1449"/>
        </pc:sldMkLst>
      </pc:sldChg>
      <pc:sldChg chg="del">
        <pc:chgData name="Teoh Teik Toe" userId="04285961-8f1d-4dac-83a4-2cd896b4506a" providerId="ADAL" clId="{C68225E7-D044-4E58-BB66-080D38BC1E15}" dt="2023-03-01T04:30:17.469" v="41" actId="47"/>
        <pc:sldMkLst>
          <pc:docMk/>
          <pc:sldMk cId="642937794" sldId="1470"/>
        </pc:sldMkLst>
      </pc:sldChg>
      <pc:sldChg chg="add">
        <pc:chgData name="Teoh Teik Toe" userId="04285961-8f1d-4dac-83a4-2cd896b4506a" providerId="ADAL" clId="{C68225E7-D044-4E58-BB66-080D38BC1E15}" dt="2023-03-01T02:28:34.483" v="0"/>
        <pc:sldMkLst>
          <pc:docMk/>
          <pc:sldMk cId="1339915597" sldId="1483"/>
        </pc:sldMkLst>
      </pc:sldChg>
      <pc:sldChg chg="add del">
        <pc:chgData name="Teoh Teik Toe" userId="04285961-8f1d-4dac-83a4-2cd896b4506a" providerId="ADAL" clId="{C68225E7-D044-4E58-BB66-080D38BC1E15}" dt="2023-03-01T04:30:30.405" v="42" actId="47"/>
        <pc:sldMkLst>
          <pc:docMk/>
          <pc:sldMk cId="1943730422" sldId="1484"/>
        </pc:sldMkLst>
      </pc:sldChg>
      <pc:sldChg chg="addSp modSp new mod">
        <pc:chgData name="Teoh Teik Toe" userId="04285961-8f1d-4dac-83a4-2cd896b4506a" providerId="ADAL" clId="{C68225E7-D044-4E58-BB66-080D38BC1E15}" dt="2023-03-01T04:33:09.222" v="114" actId="1076"/>
        <pc:sldMkLst>
          <pc:docMk/>
          <pc:sldMk cId="3526284598" sldId="1484"/>
        </pc:sldMkLst>
      </pc:sldChg>
    </pc:docChg>
  </pc:docChgLst>
  <pc:docChgLst>
    <pc:chgData name="Teik Toe Teoh" userId="f2f2b67b8c6b3629" providerId="LiveId" clId="{E020C42C-5E0B-4F04-B1B8-DB4307D0EBB3}"/>
    <pc:docChg chg="undo custSel addSld delSld modSld sldOrd">
      <pc:chgData name="Teik Toe Teoh" userId="f2f2b67b8c6b3629" providerId="LiveId" clId="{E020C42C-5E0B-4F04-B1B8-DB4307D0EBB3}" dt="2024-12-12T02:19:37.014" v="422" actId="20577"/>
      <pc:docMkLst>
        <pc:docMk/>
      </pc:docMkLst>
      <pc:sldChg chg="del">
        <pc:chgData name="Teik Toe Teoh" userId="f2f2b67b8c6b3629" providerId="LiveId" clId="{E020C42C-5E0B-4F04-B1B8-DB4307D0EBB3}" dt="2024-12-02T01:07:38.382" v="24" actId="47"/>
        <pc:sldMkLst>
          <pc:docMk/>
          <pc:sldMk cId="4062276021" sldId="386"/>
        </pc:sldMkLst>
      </pc:sldChg>
      <pc:sldChg chg="addSp modSp">
        <pc:chgData name="Teik Toe Teoh" userId="f2f2b67b8c6b3629" providerId="LiveId" clId="{E020C42C-5E0B-4F04-B1B8-DB4307D0EBB3}" dt="2024-12-12T02:03:31.578" v="28"/>
        <pc:sldMkLst>
          <pc:docMk/>
          <pc:sldMk cId="1648871984" sldId="1121"/>
        </pc:sldMkLst>
      </pc:sldChg>
      <pc:sldChg chg="addSp delSp modSp del mod ord">
        <pc:chgData name="Teik Toe Teoh" userId="f2f2b67b8c6b3629" providerId="LiveId" clId="{E020C42C-5E0B-4F04-B1B8-DB4307D0EBB3}" dt="2024-12-12T02:19:16.306" v="408" actId="47"/>
        <pc:sldMkLst>
          <pc:docMk/>
          <pc:sldMk cId="3966733857" sldId="1420"/>
        </pc:sldMkLst>
      </pc:sldChg>
      <pc:sldChg chg="delSp add del mod">
        <pc:chgData name="Teik Toe Teoh" userId="f2f2b67b8c6b3629" providerId="LiveId" clId="{E020C42C-5E0B-4F04-B1B8-DB4307D0EBB3}" dt="2024-12-12T02:04:51.146" v="34" actId="47"/>
        <pc:sldMkLst>
          <pc:docMk/>
          <pc:sldMk cId="581466323" sldId="1434"/>
        </pc:sldMkLst>
      </pc:sldChg>
      <pc:sldChg chg="modSp mod">
        <pc:chgData name="Teik Toe Teoh" userId="f2f2b67b8c6b3629" providerId="LiveId" clId="{E020C42C-5E0B-4F04-B1B8-DB4307D0EBB3}" dt="2024-12-12T02:09:47.920" v="50" actId="1076"/>
        <pc:sldMkLst>
          <pc:docMk/>
          <pc:sldMk cId="1269346713" sldId="1437"/>
        </pc:sldMkLst>
      </pc:sldChg>
      <pc:sldChg chg="delSp mod">
        <pc:chgData name="Teik Toe Teoh" userId="f2f2b67b8c6b3629" providerId="LiveId" clId="{E020C42C-5E0B-4F04-B1B8-DB4307D0EBB3}" dt="2024-12-12T02:03:26.649" v="27" actId="21"/>
        <pc:sldMkLst>
          <pc:docMk/>
          <pc:sldMk cId="3677375431" sldId="1449"/>
        </pc:sldMkLst>
      </pc:sldChg>
      <pc:sldChg chg="del">
        <pc:chgData name="Teik Toe Teoh" userId="f2f2b67b8c6b3629" providerId="LiveId" clId="{E020C42C-5E0B-4F04-B1B8-DB4307D0EBB3}" dt="2024-12-12T02:04:57.656" v="35" actId="47"/>
        <pc:sldMkLst>
          <pc:docMk/>
          <pc:sldMk cId="1389634456" sldId="1495"/>
        </pc:sldMkLst>
      </pc:sldChg>
      <pc:sldChg chg="addSp modSp mod">
        <pc:chgData name="Teik Toe Teoh" userId="f2f2b67b8c6b3629" providerId="LiveId" clId="{E020C42C-5E0B-4F04-B1B8-DB4307D0EBB3}" dt="2024-12-12T02:04:45.957" v="33" actId="1076"/>
        <pc:sldMkLst>
          <pc:docMk/>
          <pc:sldMk cId="1803060787" sldId="1499"/>
        </pc:sldMkLst>
      </pc:sldChg>
      <pc:sldChg chg="del">
        <pc:chgData name="Teik Toe Teoh" userId="f2f2b67b8c6b3629" providerId="LiveId" clId="{E020C42C-5E0B-4F04-B1B8-DB4307D0EBB3}" dt="2024-12-02T01:07:12.760" v="0" actId="47"/>
        <pc:sldMkLst>
          <pc:docMk/>
          <pc:sldMk cId="2114918323" sldId="1902"/>
        </pc:sldMkLst>
      </pc:sldChg>
      <pc:sldChg chg="del">
        <pc:chgData name="Teik Toe Teoh" userId="f2f2b67b8c6b3629" providerId="LiveId" clId="{E020C42C-5E0B-4F04-B1B8-DB4307D0EBB3}" dt="2024-12-02T01:07:38.797" v="25" actId="47"/>
        <pc:sldMkLst>
          <pc:docMk/>
          <pc:sldMk cId="2693769775" sldId="1903"/>
        </pc:sldMkLst>
      </pc:sldChg>
      <pc:sldChg chg="del">
        <pc:chgData name="Teik Toe Teoh" userId="f2f2b67b8c6b3629" providerId="LiveId" clId="{E020C42C-5E0B-4F04-B1B8-DB4307D0EBB3}" dt="2024-12-02T01:07:14.803" v="1" actId="47"/>
        <pc:sldMkLst>
          <pc:docMk/>
          <pc:sldMk cId="1523343927" sldId="1904"/>
        </pc:sldMkLst>
      </pc:sldChg>
      <pc:sldChg chg="modSp del mod">
        <pc:chgData name="Teik Toe Teoh" userId="f2f2b67b8c6b3629" providerId="LiveId" clId="{E020C42C-5E0B-4F04-B1B8-DB4307D0EBB3}" dt="2024-12-02T01:07:39.210" v="26" actId="47"/>
        <pc:sldMkLst>
          <pc:docMk/>
          <pc:sldMk cId="2992805996" sldId="1907"/>
        </pc:sldMkLst>
      </pc:sldChg>
      <pc:sldChg chg="del">
        <pc:chgData name="Teik Toe Teoh" userId="f2f2b67b8c6b3629" providerId="LiveId" clId="{E020C42C-5E0B-4F04-B1B8-DB4307D0EBB3}" dt="2024-12-12T02:10:10.163" v="51" actId="47"/>
        <pc:sldMkLst>
          <pc:docMk/>
          <pc:sldMk cId="912417882" sldId="1914"/>
        </pc:sldMkLst>
      </pc:sldChg>
      <pc:sldChg chg="addSp delSp modSp new mod">
        <pc:chgData name="Teik Toe Teoh" userId="f2f2b67b8c6b3629" providerId="LiveId" clId="{E020C42C-5E0B-4F04-B1B8-DB4307D0EBB3}" dt="2024-12-12T02:19:37.014" v="422" actId="20577"/>
        <pc:sldMkLst>
          <pc:docMk/>
          <pc:sldMk cId="2887705983" sldId="1914"/>
        </pc:sldMkLst>
      </pc:sldChg>
      <pc:sldChg chg="del">
        <pc:chgData name="Teik Toe Teoh" userId="f2f2b67b8c6b3629" providerId="LiveId" clId="{E020C42C-5E0B-4F04-B1B8-DB4307D0EBB3}" dt="2024-12-12T02:10:48.593" v="54" actId="47"/>
        <pc:sldMkLst>
          <pc:docMk/>
          <pc:sldMk cId="1170459939" sldId="1915"/>
        </pc:sldMkLst>
      </pc:sldChg>
    </pc:docChg>
  </pc:docChgLst>
  <pc:docChgLst>
    <pc:chgData name="Teik Toe Teoh" userId="f2f2b67b8c6b3629" providerId="LiveId" clId="{082FF6F5-B958-42A6-8E18-CFC29C5905B5}"/>
    <pc:docChg chg="undo custSel addSld delSld modSld sldOrd">
      <pc:chgData name="Teik Toe Teoh" userId="f2f2b67b8c6b3629" providerId="LiveId" clId="{082FF6F5-B958-42A6-8E18-CFC29C5905B5}" dt="2024-09-24T06:34:30.279" v="166" actId="1076"/>
      <pc:docMkLst>
        <pc:docMk/>
      </pc:docMkLst>
      <pc:sldChg chg="modSp mod">
        <pc:chgData name="Teik Toe Teoh" userId="f2f2b67b8c6b3629" providerId="LiveId" clId="{082FF6F5-B958-42A6-8E18-CFC29C5905B5}" dt="2024-09-20T01:13:31.615" v="40" actId="20577"/>
        <pc:sldMkLst>
          <pc:docMk/>
          <pc:sldMk cId="1897986182" sldId="259"/>
        </pc:sldMkLst>
      </pc:sldChg>
      <pc:sldChg chg="addSp modSp mod">
        <pc:chgData name="Teik Toe Teoh" userId="f2f2b67b8c6b3629" providerId="LiveId" clId="{082FF6F5-B958-42A6-8E18-CFC29C5905B5}" dt="2024-09-24T06:30:05.534" v="156" actId="20577"/>
        <pc:sldMkLst>
          <pc:docMk/>
          <pc:sldMk cId="0" sldId="369"/>
        </pc:sldMkLst>
      </pc:sldChg>
      <pc:sldChg chg="del">
        <pc:chgData name="Teik Toe Teoh" userId="f2f2b67b8c6b3629" providerId="LiveId" clId="{082FF6F5-B958-42A6-8E18-CFC29C5905B5}" dt="2024-09-23T00:32:03.023" v="148" actId="2696"/>
        <pc:sldMkLst>
          <pc:docMk/>
          <pc:sldMk cId="516375049" sldId="1469"/>
        </pc:sldMkLst>
      </pc:sldChg>
      <pc:sldChg chg="add">
        <pc:chgData name="Teik Toe Teoh" userId="f2f2b67b8c6b3629" providerId="LiveId" clId="{082FF6F5-B958-42A6-8E18-CFC29C5905B5}" dt="2024-09-23T00:32:15.099" v="149"/>
        <pc:sldMkLst>
          <pc:docMk/>
          <pc:sldMk cId="1269809170" sldId="1469"/>
        </pc:sldMkLst>
      </pc:sldChg>
      <pc:sldChg chg="addSp modSp del mod">
        <pc:chgData name="Teik Toe Teoh" userId="f2f2b67b8c6b3629" providerId="LiveId" clId="{082FF6F5-B958-42A6-8E18-CFC29C5905B5}" dt="2024-09-23T00:27:41.242" v="128" actId="47"/>
        <pc:sldMkLst>
          <pc:docMk/>
          <pc:sldMk cId="2633052914" sldId="1905"/>
        </pc:sldMkLst>
      </pc:sldChg>
      <pc:sldChg chg="modSp del mod">
        <pc:chgData name="Teik Toe Teoh" userId="f2f2b67b8c6b3629" providerId="LiveId" clId="{082FF6F5-B958-42A6-8E18-CFC29C5905B5}" dt="2024-09-23T00:32:03.023" v="148" actId="2696"/>
        <pc:sldMkLst>
          <pc:docMk/>
          <pc:sldMk cId="831498574" sldId="1909"/>
        </pc:sldMkLst>
      </pc:sldChg>
      <pc:sldChg chg="add">
        <pc:chgData name="Teik Toe Teoh" userId="f2f2b67b8c6b3629" providerId="LiveId" clId="{082FF6F5-B958-42A6-8E18-CFC29C5905B5}" dt="2024-09-23T00:32:15.099" v="149"/>
        <pc:sldMkLst>
          <pc:docMk/>
          <pc:sldMk cId="3872942740" sldId="1909"/>
        </pc:sldMkLst>
      </pc:sldChg>
      <pc:sldChg chg="addSp delSp modSp new mod ord">
        <pc:chgData name="Teik Toe Teoh" userId="f2f2b67b8c6b3629" providerId="LiveId" clId="{082FF6F5-B958-42A6-8E18-CFC29C5905B5}" dt="2024-09-24T06:30:16.480" v="163" actId="20577"/>
        <pc:sldMkLst>
          <pc:docMk/>
          <pc:sldMk cId="2982073083" sldId="1912"/>
        </pc:sldMkLst>
      </pc:sldChg>
      <pc:sldChg chg="addSp delSp modSp new mod">
        <pc:chgData name="Teik Toe Teoh" userId="f2f2b67b8c6b3629" providerId="LiveId" clId="{082FF6F5-B958-42A6-8E18-CFC29C5905B5}" dt="2024-09-24T06:34:30.279" v="166" actId="1076"/>
        <pc:sldMkLst>
          <pc:docMk/>
          <pc:sldMk cId="560405575" sldId="1913"/>
        </pc:sldMkLst>
      </pc:sldChg>
      <pc:sldChg chg="addSp delSp modSp new mod">
        <pc:chgData name="Teik Toe Teoh" userId="f2f2b67b8c6b3629" providerId="LiveId" clId="{082FF6F5-B958-42A6-8E18-CFC29C5905B5}" dt="2024-09-20T01:17:15.083" v="96" actId="1076"/>
        <pc:sldMkLst>
          <pc:docMk/>
          <pc:sldMk cId="912417882" sldId="1914"/>
        </pc:sldMkLst>
      </pc:sldChg>
      <pc:sldChg chg="addSp delSp modSp new mod">
        <pc:chgData name="Teik Toe Teoh" userId="f2f2b67b8c6b3629" providerId="LiveId" clId="{082FF6F5-B958-42A6-8E18-CFC29C5905B5}" dt="2024-09-23T00:25:25.918" v="116" actId="14100"/>
        <pc:sldMkLst>
          <pc:docMk/>
          <pc:sldMk cId="1170459939" sldId="1915"/>
        </pc:sldMkLst>
      </pc:sldChg>
    </pc:docChg>
  </pc:docChgLst>
  <pc:docChgLst>
    <pc:chgData name="Dr Teoh Teik Toe" userId="55ecb6fd-ba51-4086-9090-c17ec3ac27f3" providerId="ADAL" clId="{A5311E81-8B41-4A85-A1F7-BF5736EEC088}"/>
    <pc:docChg chg="undo custSel addSld delSld modSld">
      <pc:chgData name="Dr Teoh Teik Toe" userId="55ecb6fd-ba51-4086-9090-c17ec3ac27f3" providerId="ADAL" clId="{A5311E81-8B41-4A85-A1F7-BF5736EEC088}" dt="2023-08-03T15:42:33.197" v="287" actId="20577"/>
      <pc:docMkLst>
        <pc:docMk/>
      </pc:docMkLst>
      <pc:sldChg chg="addSp modSp mod">
        <pc:chgData name="Dr Teoh Teik Toe" userId="55ecb6fd-ba51-4086-9090-c17ec3ac27f3" providerId="ADAL" clId="{A5311E81-8B41-4A85-A1F7-BF5736EEC088}" dt="2023-08-03T15:42:33.197" v="287" actId="20577"/>
        <pc:sldMkLst>
          <pc:docMk/>
          <pc:sldMk cId="682703593" sldId="258"/>
        </pc:sldMkLst>
      </pc:sldChg>
      <pc:sldChg chg="modSp mod">
        <pc:chgData name="Dr Teoh Teik Toe" userId="55ecb6fd-ba51-4086-9090-c17ec3ac27f3" providerId="ADAL" clId="{A5311E81-8B41-4A85-A1F7-BF5736EEC088}" dt="2023-07-27T03:03:56.173" v="284" actId="255"/>
        <pc:sldMkLst>
          <pc:docMk/>
          <pc:sldMk cId="581466323" sldId="1434"/>
        </pc:sldMkLst>
      </pc:sldChg>
      <pc:sldChg chg="del">
        <pc:chgData name="Dr Teoh Teik Toe" userId="55ecb6fd-ba51-4086-9090-c17ec3ac27f3" providerId="ADAL" clId="{A5311E81-8B41-4A85-A1F7-BF5736EEC088}" dt="2023-07-16T14:26:33.491" v="2" actId="47"/>
        <pc:sldMkLst>
          <pc:docMk/>
          <pc:sldMk cId="3373428795" sldId="1436"/>
        </pc:sldMkLst>
      </pc:sldChg>
      <pc:sldChg chg="modSp mod">
        <pc:chgData name="Dr Teoh Teik Toe" userId="55ecb6fd-ba51-4086-9090-c17ec3ac27f3" providerId="ADAL" clId="{A5311E81-8B41-4A85-A1F7-BF5736EEC088}" dt="2023-07-16T14:48:17.509" v="138" actId="20577"/>
        <pc:sldMkLst>
          <pc:docMk/>
          <pc:sldMk cId="1479188320" sldId="1440"/>
        </pc:sldMkLst>
      </pc:sldChg>
      <pc:sldChg chg="modSp del mod">
        <pc:chgData name="Dr Teoh Teik Toe" userId="55ecb6fd-ba51-4086-9090-c17ec3ac27f3" providerId="ADAL" clId="{A5311E81-8B41-4A85-A1F7-BF5736EEC088}" dt="2023-07-16T14:27:31.466" v="29" actId="2696"/>
        <pc:sldMkLst>
          <pc:docMk/>
          <pc:sldMk cId="1549285985" sldId="1443"/>
        </pc:sldMkLst>
      </pc:sldChg>
      <pc:sldChg chg="modSp mod">
        <pc:chgData name="Dr Teoh Teik Toe" userId="55ecb6fd-ba51-4086-9090-c17ec3ac27f3" providerId="ADAL" clId="{A5311E81-8B41-4A85-A1F7-BF5736EEC088}" dt="2023-07-16T14:35:47.218" v="106" actId="14100"/>
        <pc:sldMkLst>
          <pc:docMk/>
          <pc:sldMk cId="1313410525" sldId="1444"/>
        </pc:sldMkLst>
      </pc:sldChg>
      <pc:sldChg chg="modSp mod">
        <pc:chgData name="Dr Teoh Teik Toe" userId="55ecb6fd-ba51-4086-9090-c17ec3ac27f3" providerId="ADAL" clId="{A5311E81-8B41-4A85-A1F7-BF5736EEC088}" dt="2023-07-16T14:55:18.196" v="149" actId="20577"/>
        <pc:sldMkLst>
          <pc:docMk/>
          <pc:sldMk cId="2303421648" sldId="1446"/>
        </pc:sldMkLst>
      </pc:sldChg>
      <pc:sldChg chg="del">
        <pc:chgData name="Dr Teoh Teik Toe" userId="55ecb6fd-ba51-4086-9090-c17ec3ac27f3" providerId="ADAL" clId="{A5311E81-8B41-4A85-A1F7-BF5736EEC088}" dt="2023-07-16T14:27:21.820" v="28" actId="47"/>
        <pc:sldMkLst>
          <pc:docMk/>
          <pc:sldMk cId="1339915597" sldId="1483"/>
        </pc:sldMkLst>
      </pc:sldChg>
      <pc:sldChg chg="modSp add mod">
        <pc:chgData name="Dr Teoh Teik Toe" userId="55ecb6fd-ba51-4086-9090-c17ec3ac27f3" providerId="ADAL" clId="{A5311E81-8B41-4A85-A1F7-BF5736EEC088}" dt="2023-07-10T13:29:22.603" v="1"/>
        <pc:sldMkLst>
          <pc:docMk/>
          <pc:sldMk cId="2322067300" sldId="1492"/>
        </pc:sldMkLst>
      </pc:sldChg>
      <pc:sldChg chg="delSp modSp new mod">
        <pc:chgData name="Dr Teoh Teik Toe" userId="55ecb6fd-ba51-4086-9090-c17ec3ac27f3" providerId="ADAL" clId="{A5311E81-8B41-4A85-A1F7-BF5736EEC088}" dt="2023-07-16T14:28:23.846" v="57" actId="20577"/>
        <pc:sldMkLst>
          <pc:docMk/>
          <pc:sldMk cId="2336634779" sldId="1493"/>
        </pc:sldMkLst>
      </pc:sldChg>
      <pc:sldChg chg="new del">
        <pc:chgData name="Dr Teoh Teik Toe" userId="55ecb6fd-ba51-4086-9090-c17ec3ac27f3" providerId="ADAL" clId="{A5311E81-8B41-4A85-A1F7-BF5736EEC088}" dt="2023-07-16T14:30:49.915" v="71" actId="47"/>
        <pc:sldMkLst>
          <pc:docMk/>
          <pc:sldMk cId="340714604" sldId="1494"/>
        </pc:sldMkLst>
      </pc:sldChg>
      <pc:sldChg chg="modSp mod">
        <pc:chgData name="Dr Teoh Teik Toe" userId="55ecb6fd-ba51-4086-9090-c17ec3ac27f3" providerId="ADAL" clId="{A5311E81-8B41-4A85-A1F7-BF5736EEC088}" dt="2023-07-16T14:30:47.140" v="70" actId="20577"/>
        <pc:sldMkLst>
          <pc:docMk/>
          <pc:sldMk cId="1389634456" sldId="1495"/>
        </pc:sldMkLst>
      </pc:sldChg>
      <pc:sldChg chg="modSp add mod">
        <pc:chgData name="Dr Teoh Teik Toe" userId="55ecb6fd-ba51-4086-9090-c17ec3ac27f3" providerId="ADAL" clId="{A5311E81-8B41-4A85-A1F7-BF5736EEC088}" dt="2023-07-16T14:41:13.526" v="126" actId="20577"/>
        <pc:sldMkLst>
          <pc:docMk/>
          <pc:sldMk cId="3773166065" sldId="1496"/>
        </pc:sldMkLst>
      </pc:sldChg>
      <pc:sldChg chg="add">
        <pc:chgData name="Dr Teoh Teik Toe" userId="55ecb6fd-ba51-4086-9090-c17ec3ac27f3" providerId="ADAL" clId="{A5311E81-8B41-4A85-A1F7-BF5736EEC088}" dt="2023-07-16T14:41:05.497" v="109"/>
        <pc:sldMkLst>
          <pc:docMk/>
          <pc:sldMk cId="60251782" sldId="1497"/>
        </pc:sldMkLst>
      </pc:sldChg>
      <pc:sldChg chg="new del">
        <pc:chgData name="Dr Teoh Teik Toe" userId="55ecb6fd-ba51-4086-9090-c17ec3ac27f3" providerId="ADAL" clId="{A5311E81-8B41-4A85-A1F7-BF5736EEC088}" dt="2023-07-16T14:40:48.251" v="108" actId="47"/>
        <pc:sldMkLst>
          <pc:docMk/>
          <pc:sldMk cId="3446388082" sldId="1497"/>
        </pc:sldMkLst>
      </pc:sldChg>
      <pc:sldChg chg="add">
        <pc:chgData name="Dr Teoh Teik Toe" userId="55ecb6fd-ba51-4086-9090-c17ec3ac27f3" providerId="ADAL" clId="{A5311E81-8B41-4A85-A1F7-BF5736EEC088}" dt="2023-07-17T00:55:43.278" v="229"/>
        <pc:sldMkLst>
          <pc:docMk/>
          <pc:sldMk cId="3773801324" sldId="1498"/>
        </pc:sldMkLst>
      </pc:sldChg>
    </pc:docChg>
  </pc:docChgLst>
  <pc:docChgLst>
    <pc:chgData name="Teik Toe Teoh" userId="f2f2b67b8c6b3629" providerId="LiveId" clId="{2D446D9F-367C-4EDA-ABE4-D5C79D773E9E}"/>
    <pc:docChg chg="custSel addSld modSld">
      <pc:chgData name="Teik Toe Teoh" userId="f2f2b67b8c6b3629" providerId="LiveId" clId="{2D446D9F-367C-4EDA-ABE4-D5C79D773E9E}" dt="2024-09-07T01:26:08.989" v="127" actId="12"/>
      <pc:docMkLst>
        <pc:docMk/>
      </pc:docMkLst>
      <pc:sldChg chg="addSp delSp modSp new mod">
        <pc:chgData name="Teik Toe Teoh" userId="f2f2b67b8c6b3629" providerId="LiveId" clId="{2D446D9F-367C-4EDA-ABE4-D5C79D773E9E}" dt="2024-09-07T01:21:33.463" v="68" actId="1076"/>
        <pc:sldMkLst>
          <pc:docMk/>
          <pc:sldMk cId="4257822749" sldId="1910"/>
        </pc:sldMkLst>
      </pc:sldChg>
      <pc:sldChg chg="addSp delSp modSp new mod">
        <pc:chgData name="Teik Toe Teoh" userId="f2f2b67b8c6b3629" providerId="LiveId" clId="{2D446D9F-367C-4EDA-ABE4-D5C79D773E9E}" dt="2024-09-07T01:26:08.989" v="127" actId="12"/>
        <pc:sldMkLst>
          <pc:docMk/>
          <pc:sldMk cId="1134948749" sldId="1911"/>
        </pc:sldMkLst>
      </pc:sldChg>
    </pc:docChg>
  </pc:docChgLst>
  <pc:docChgLst>
    <pc:chgData name="Teoh Teik Toe" userId="04285961-8f1d-4dac-83a4-2cd896b4506a" providerId="ADAL" clId="{35985C9C-FC80-4E8C-AF95-0E3634F84589}"/>
    <pc:docChg chg="custSel modSld">
      <pc:chgData name="Teoh Teik Toe" userId="04285961-8f1d-4dac-83a4-2cd896b4506a" providerId="ADAL" clId="{35985C9C-FC80-4E8C-AF95-0E3634F84589}" dt="2023-02-08T02:41:58.758" v="75" actId="20577"/>
      <pc:docMkLst>
        <pc:docMk/>
      </pc:docMkLst>
      <pc:sldChg chg="modSp mod">
        <pc:chgData name="Teoh Teik Toe" userId="04285961-8f1d-4dac-83a4-2cd896b4506a" providerId="ADAL" clId="{35985C9C-FC80-4E8C-AF95-0E3634F84589}" dt="2023-02-08T02:41:58.758" v="75" actId="20577"/>
        <pc:sldMkLst>
          <pc:docMk/>
          <pc:sldMk cId="682703593" sldId="258"/>
        </pc:sldMkLst>
      </pc:sldChg>
      <pc:sldChg chg="addSp delSp modSp mod">
        <pc:chgData name="Teoh Teik Toe" userId="04285961-8f1d-4dac-83a4-2cd896b4506a" providerId="ADAL" clId="{35985C9C-FC80-4E8C-AF95-0E3634F84589}" dt="2023-02-08T01:51:12.630" v="40" actId="11529"/>
        <pc:sldMkLst>
          <pc:docMk/>
          <pc:sldMk cId="1549285985" sldId="1443"/>
        </pc:sldMkLst>
      </pc:sldChg>
    </pc:docChg>
  </pc:docChgLst>
  <pc:docChgLst>
    <pc:chgData name="Teik Toe Teoh" userId="f2f2b67b8c6b3629" providerId="LiveId" clId="{E2C5FA36-2324-4699-A39F-11209DB43F11}"/>
    <pc:docChg chg="undo custSel addSld delSld modSld sldOrd">
      <pc:chgData name="Teik Toe Teoh" userId="f2f2b67b8c6b3629" providerId="LiveId" clId="{E2C5FA36-2324-4699-A39F-11209DB43F11}" dt="2024-02-13T01:18:41.089" v="489" actId="47"/>
      <pc:docMkLst>
        <pc:docMk/>
      </pc:docMkLst>
      <pc:sldChg chg="del">
        <pc:chgData name="Teik Toe Teoh" userId="f2f2b67b8c6b3629" providerId="LiveId" clId="{E2C5FA36-2324-4699-A39F-11209DB43F11}" dt="2023-09-20T08:19:57.015" v="51" actId="47"/>
        <pc:sldMkLst>
          <pc:docMk/>
          <pc:sldMk cId="2662663734" sldId="256"/>
        </pc:sldMkLst>
      </pc:sldChg>
      <pc:sldChg chg="del">
        <pc:chgData name="Teik Toe Teoh" userId="f2f2b67b8c6b3629" providerId="LiveId" clId="{E2C5FA36-2324-4699-A39F-11209DB43F11}" dt="2023-09-20T08:21:04.200" v="54" actId="47"/>
        <pc:sldMkLst>
          <pc:docMk/>
          <pc:sldMk cId="682703593" sldId="258"/>
        </pc:sldMkLst>
      </pc:sldChg>
      <pc:sldChg chg="add del">
        <pc:chgData name="Teik Toe Teoh" userId="f2f2b67b8c6b3629" providerId="LiveId" clId="{E2C5FA36-2324-4699-A39F-11209DB43F11}" dt="2024-02-13T01:18:41.089" v="489" actId="47"/>
        <pc:sldMkLst>
          <pc:docMk/>
          <pc:sldMk cId="2414219053" sldId="385"/>
        </pc:sldMkLst>
      </pc:sldChg>
      <pc:sldChg chg="add">
        <pc:chgData name="Teik Toe Teoh" userId="f2f2b67b8c6b3629" providerId="LiveId" clId="{E2C5FA36-2324-4699-A39F-11209DB43F11}" dt="2024-02-12T07:46:00.466" v="487"/>
        <pc:sldMkLst>
          <pc:docMk/>
          <pc:sldMk cId="2329483987" sldId="386"/>
        </pc:sldMkLst>
      </pc:sldChg>
      <pc:sldChg chg="addSp modSp mod">
        <pc:chgData name="Teik Toe Teoh" userId="f2f2b67b8c6b3629" providerId="LiveId" clId="{E2C5FA36-2324-4699-A39F-11209DB43F11}" dt="2023-11-06T23:09:01.129" v="117" actId="1036"/>
        <pc:sldMkLst>
          <pc:docMk/>
          <pc:sldMk cId="416122911" sldId="1156"/>
        </pc:sldMkLst>
      </pc:sldChg>
      <pc:sldChg chg="modSp del mod">
        <pc:chgData name="Teik Toe Teoh" userId="f2f2b67b8c6b3629" providerId="LiveId" clId="{E2C5FA36-2324-4699-A39F-11209DB43F11}" dt="2023-12-04T23:43:03.382" v="237" actId="47"/>
        <pc:sldMkLst>
          <pc:docMk/>
          <pc:sldMk cId="1302865047" sldId="1430"/>
        </pc:sldMkLst>
      </pc:sldChg>
      <pc:sldChg chg="delSp mod">
        <pc:chgData name="Teik Toe Teoh" userId="f2f2b67b8c6b3629" providerId="LiveId" clId="{E2C5FA36-2324-4699-A39F-11209DB43F11}" dt="2023-09-20T08:20:21.058" v="52" actId="21"/>
        <pc:sldMkLst>
          <pc:docMk/>
          <pc:sldMk cId="50608922" sldId="1433"/>
        </pc:sldMkLst>
      </pc:sldChg>
      <pc:sldChg chg="addSp delSp modSp mod ord">
        <pc:chgData name="Teik Toe Teoh" userId="f2f2b67b8c6b3629" providerId="LiveId" clId="{E2C5FA36-2324-4699-A39F-11209DB43F11}" dt="2023-09-20T08:26:40.946" v="99" actId="1076"/>
        <pc:sldMkLst>
          <pc:docMk/>
          <pc:sldMk cId="581466323" sldId="1434"/>
        </pc:sldMkLst>
      </pc:sldChg>
      <pc:sldChg chg="del">
        <pc:chgData name="Teik Toe Teoh" userId="f2f2b67b8c6b3629" providerId="LiveId" clId="{E2C5FA36-2324-4699-A39F-11209DB43F11}" dt="2023-12-05T00:56:05.319" v="238" actId="47"/>
        <pc:sldMkLst>
          <pc:docMk/>
          <pc:sldMk cId="2122428510" sldId="1438"/>
        </pc:sldMkLst>
      </pc:sldChg>
      <pc:sldChg chg="modSp del mod">
        <pc:chgData name="Teik Toe Teoh" userId="f2f2b67b8c6b3629" providerId="LiveId" clId="{E2C5FA36-2324-4699-A39F-11209DB43F11}" dt="2023-09-20T08:21:05.110" v="55" actId="47"/>
        <pc:sldMkLst>
          <pc:docMk/>
          <pc:sldMk cId="1479188320" sldId="1440"/>
        </pc:sldMkLst>
      </pc:sldChg>
      <pc:sldChg chg="del">
        <pc:chgData name="Teik Toe Teoh" userId="f2f2b67b8c6b3629" providerId="LiveId" clId="{E2C5FA36-2324-4699-A39F-11209DB43F11}" dt="2023-09-20T08:21:05.717" v="56" actId="47"/>
        <pc:sldMkLst>
          <pc:docMk/>
          <pc:sldMk cId="1240302794" sldId="1441"/>
        </pc:sldMkLst>
      </pc:sldChg>
      <pc:sldChg chg="del">
        <pc:chgData name="Teik Toe Teoh" userId="f2f2b67b8c6b3629" providerId="LiveId" clId="{E2C5FA36-2324-4699-A39F-11209DB43F11}" dt="2023-09-20T08:19:56.341" v="50" actId="47"/>
        <pc:sldMkLst>
          <pc:docMk/>
          <pc:sldMk cId="227200871" sldId="1442"/>
        </pc:sldMkLst>
      </pc:sldChg>
      <pc:sldChg chg="del">
        <pc:chgData name="Teik Toe Teoh" userId="f2f2b67b8c6b3629" providerId="LiveId" clId="{E2C5FA36-2324-4699-A39F-11209DB43F11}" dt="2023-09-20T08:21:28.936" v="58" actId="47"/>
        <pc:sldMkLst>
          <pc:docMk/>
          <pc:sldMk cId="986079669" sldId="1443"/>
        </pc:sldMkLst>
      </pc:sldChg>
      <pc:sldChg chg="del">
        <pc:chgData name="Teik Toe Teoh" userId="f2f2b67b8c6b3629" providerId="LiveId" clId="{E2C5FA36-2324-4699-A39F-11209DB43F11}" dt="2023-09-20T08:21:06.120" v="57" actId="47"/>
        <pc:sldMkLst>
          <pc:docMk/>
          <pc:sldMk cId="2303421648" sldId="1446"/>
        </pc:sldMkLst>
      </pc:sldChg>
      <pc:sldChg chg="delSp modSp del">
        <pc:chgData name="Teik Toe Teoh" userId="f2f2b67b8c6b3629" providerId="LiveId" clId="{E2C5FA36-2324-4699-A39F-11209DB43F11}" dt="2023-09-20T08:26:45.975" v="100" actId="47"/>
        <pc:sldMkLst>
          <pc:docMk/>
          <pc:sldMk cId="1112471490" sldId="1466"/>
        </pc:sldMkLst>
      </pc:sldChg>
      <pc:sldChg chg="addSp modSp mod">
        <pc:chgData name="Teik Toe Teoh" userId="f2f2b67b8c6b3629" providerId="LiveId" clId="{E2C5FA36-2324-4699-A39F-11209DB43F11}" dt="2023-11-06T23:09:15.848" v="119" actId="1076"/>
        <pc:sldMkLst>
          <pc:docMk/>
          <pc:sldMk cId="1583078830" sldId="1468"/>
        </pc:sldMkLst>
      </pc:sldChg>
      <pc:sldChg chg="addSp delSp modSp mod">
        <pc:chgData name="Teik Toe Teoh" userId="f2f2b67b8c6b3629" providerId="LiveId" clId="{E2C5FA36-2324-4699-A39F-11209DB43F11}" dt="2023-12-04T23:41:29.187" v="231" actId="1076"/>
        <pc:sldMkLst>
          <pc:docMk/>
          <pc:sldMk cId="516375049" sldId="1469"/>
        </pc:sldMkLst>
      </pc:sldChg>
      <pc:sldChg chg="del">
        <pc:chgData name="Teik Toe Teoh" userId="f2f2b67b8c6b3629" providerId="LiveId" clId="{E2C5FA36-2324-4699-A39F-11209DB43F11}" dt="2023-09-20T08:21:01.444" v="53" actId="47"/>
        <pc:sldMkLst>
          <pc:docMk/>
          <pc:sldMk cId="2336634779" sldId="1493"/>
        </pc:sldMkLst>
      </pc:sldChg>
      <pc:sldChg chg="del">
        <pc:chgData name="Teik Toe Teoh" userId="f2f2b67b8c6b3629" providerId="LiveId" clId="{E2C5FA36-2324-4699-A39F-11209DB43F11}" dt="2023-10-30T00:42:50.783" v="110" actId="47"/>
        <pc:sldMkLst>
          <pc:docMk/>
          <pc:sldMk cId="3773801324" sldId="1498"/>
        </pc:sldMkLst>
      </pc:sldChg>
      <pc:sldChg chg="addSp modSp add mod">
        <pc:chgData name="Teik Toe Teoh" userId="f2f2b67b8c6b3629" providerId="LiveId" clId="{E2C5FA36-2324-4699-A39F-11209DB43F11}" dt="2023-10-30T00:35:55.365" v="109" actId="1076"/>
        <pc:sldMkLst>
          <pc:docMk/>
          <pc:sldMk cId="2433480460" sldId="1500"/>
        </pc:sldMkLst>
      </pc:sldChg>
      <pc:sldChg chg="add">
        <pc:chgData name="Teik Toe Teoh" userId="f2f2b67b8c6b3629" providerId="LiveId" clId="{E2C5FA36-2324-4699-A39F-11209DB43F11}" dt="2023-09-20T08:19:53.825" v="49"/>
        <pc:sldMkLst>
          <pc:docMk/>
          <pc:sldMk cId="2473086111" sldId="1501"/>
        </pc:sldMkLst>
      </pc:sldChg>
      <pc:sldChg chg="add">
        <pc:chgData name="Teik Toe Teoh" userId="f2f2b67b8c6b3629" providerId="LiveId" clId="{E2C5FA36-2324-4699-A39F-11209DB43F11}" dt="2023-09-20T08:19:53.825" v="49"/>
        <pc:sldMkLst>
          <pc:docMk/>
          <pc:sldMk cId="4139077079" sldId="1502"/>
        </pc:sldMkLst>
      </pc:sldChg>
      <pc:sldChg chg="addSp delSp modSp add mod">
        <pc:chgData name="Teik Toe Teoh" userId="f2f2b67b8c6b3629" providerId="LiveId" clId="{E2C5FA36-2324-4699-A39F-11209DB43F11}" dt="2023-12-04T14:28:09.789" v="214" actId="1076"/>
        <pc:sldMkLst>
          <pc:docMk/>
          <pc:sldMk cId="3462416650" sldId="1896"/>
        </pc:sldMkLst>
      </pc:sldChg>
      <pc:sldChg chg="delSp modSp add del mod">
        <pc:chgData name="Teik Toe Teoh" userId="f2f2b67b8c6b3629" providerId="LiveId" clId="{E2C5FA36-2324-4699-A39F-11209DB43F11}" dt="2023-12-04T23:40:16.238" v="215" actId="2696"/>
        <pc:sldMkLst>
          <pc:docMk/>
          <pc:sldMk cId="3001990340" sldId="1897"/>
        </pc:sldMkLst>
      </pc:sldChg>
      <pc:sldChg chg="addSp delSp modSp add del mod">
        <pc:chgData name="Teik Toe Teoh" userId="f2f2b67b8c6b3629" providerId="LiveId" clId="{E2C5FA36-2324-4699-A39F-11209DB43F11}" dt="2023-12-04T23:41:31.711" v="232" actId="47"/>
        <pc:sldMkLst>
          <pc:docMk/>
          <pc:sldMk cId="3919889330" sldId="1897"/>
        </pc:sldMkLst>
      </pc:sldChg>
      <pc:sldChg chg="addSp delSp modSp new mod">
        <pc:chgData name="Teik Toe Teoh" userId="f2f2b67b8c6b3629" providerId="LiveId" clId="{E2C5FA36-2324-4699-A39F-11209DB43F11}" dt="2023-11-09T01:37:13.162" v="197" actId="14100"/>
        <pc:sldMkLst>
          <pc:docMk/>
          <pc:sldMk cId="762104217" sldId="1898"/>
        </pc:sldMkLst>
      </pc:sldChg>
      <pc:sldChg chg="addSp delSp modSp new mod">
        <pc:chgData name="Teik Toe Teoh" userId="f2f2b67b8c6b3629" providerId="LiveId" clId="{E2C5FA36-2324-4699-A39F-11209DB43F11}" dt="2024-02-06T00:31:53.447" v="299" actId="1076"/>
        <pc:sldMkLst>
          <pc:docMk/>
          <pc:sldMk cId="847792003" sldId="1899"/>
        </pc:sldMkLst>
      </pc:sldChg>
      <pc:sldChg chg="modSp new mod">
        <pc:chgData name="Teik Toe Teoh" userId="f2f2b67b8c6b3629" providerId="LiveId" clId="{E2C5FA36-2324-4699-A39F-11209DB43F11}" dt="2023-12-24T05:10:59.924" v="294"/>
        <pc:sldMkLst>
          <pc:docMk/>
          <pc:sldMk cId="1097081578" sldId="1900"/>
        </pc:sldMkLst>
      </pc:sldChg>
      <pc:sldChg chg="addSp delSp modSp new mod">
        <pc:chgData name="Teik Toe Teoh" userId="f2f2b67b8c6b3629" providerId="LiveId" clId="{E2C5FA36-2324-4699-A39F-11209DB43F11}" dt="2024-02-06T01:29:31.996" v="366" actId="1076"/>
        <pc:sldMkLst>
          <pc:docMk/>
          <pc:sldMk cId="3862081147" sldId="1901"/>
        </pc:sldMkLst>
      </pc:sldChg>
      <pc:sldChg chg="addSp delSp modSp new mod">
        <pc:chgData name="Teik Toe Teoh" userId="f2f2b67b8c6b3629" providerId="LiveId" clId="{E2C5FA36-2324-4699-A39F-11209DB43F11}" dt="2024-02-07T00:20:23.486" v="486"/>
        <pc:sldMkLst>
          <pc:docMk/>
          <pc:sldMk cId="2386035785" sldId="1902"/>
        </pc:sldMkLst>
      </pc:sldChg>
      <pc:sldChg chg="add">
        <pc:chgData name="Teik Toe Teoh" userId="f2f2b67b8c6b3629" providerId="LiveId" clId="{E2C5FA36-2324-4699-A39F-11209DB43F11}" dt="2024-02-07T00:19:35.348" v="470"/>
        <pc:sldMkLst>
          <pc:docMk/>
          <pc:sldMk cId="295821411" sldId="1903"/>
        </pc:sldMkLst>
      </pc:sldChg>
      <pc:sldChg chg="new del">
        <pc:chgData name="Teik Toe Teoh" userId="f2f2b67b8c6b3629" providerId="LiveId" clId="{E2C5FA36-2324-4699-A39F-11209DB43F11}" dt="2024-02-07T00:19:29.597" v="469" actId="47"/>
        <pc:sldMkLst>
          <pc:docMk/>
          <pc:sldMk cId="2686904497" sldId="1903"/>
        </pc:sldMkLst>
      </pc:sldChg>
      <pc:sldChg chg="add">
        <pc:chgData name="Teik Toe Teoh" userId="f2f2b67b8c6b3629" providerId="LiveId" clId="{E2C5FA36-2324-4699-A39F-11209DB43F11}" dt="2024-02-13T01:18:36.027" v="488"/>
        <pc:sldMkLst>
          <pc:docMk/>
          <pc:sldMk cId="1351732585" sldId="1904"/>
        </pc:sldMkLst>
      </pc:sldChg>
      <pc:sldMasterChg chg="delSldLayout">
        <pc:chgData name="Teik Toe Teoh" userId="f2f2b67b8c6b3629" providerId="LiveId" clId="{E2C5FA36-2324-4699-A39F-11209DB43F11}" dt="2023-09-20T08:26:45.975" v="100" actId="47"/>
        <pc:sldMasterMkLst>
          <pc:docMk/>
          <pc:sldMasterMk cId="671930949" sldId="2147483648"/>
        </pc:sldMasterMkLst>
        <pc:sldLayoutChg chg="del">
          <pc:chgData name="Teik Toe Teoh" userId="f2f2b67b8c6b3629" providerId="LiveId" clId="{E2C5FA36-2324-4699-A39F-11209DB43F11}" dt="2023-09-20T08:26:45.975" v="100" actId="47"/>
          <pc:sldLayoutMkLst>
            <pc:docMk/>
            <pc:sldMasterMk cId="671930949" sldId="2147483648"/>
            <pc:sldLayoutMk cId="1602435494" sldId="2147483658"/>
          </pc:sldLayoutMkLst>
        </pc:sldLayoutChg>
      </pc:sldMasterChg>
    </pc:docChg>
  </pc:docChgLst>
  <pc:docChgLst>
    <pc:chgData name="Teoh Teik Toe" userId="04285961-8f1d-4dac-83a4-2cd896b4506a" providerId="ADAL" clId="{A5311E81-8B41-4A85-A1F7-BF5736EEC088}"/>
    <pc:docChg chg="undo custSel addSld delSld modSld sldOrd">
      <pc:chgData name="Teoh Teik Toe" userId="04285961-8f1d-4dac-83a4-2cd896b4506a" providerId="ADAL" clId="{A5311E81-8B41-4A85-A1F7-BF5736EEC088}" dt="2023-09-11T08:51:16.681" v="190" actId="5793"/>
      <pc:docMkLst>
        <pc:docMk/>
      </pc:docMkLst>
      <pc:sldChg chg="addSp delSp modSp mod">
        <pc:chgData name="Teoh Teik Toe" userId="04285961-8f1d-4dac-83a4-2cd896b4506a" providerId="ADAL" clId="{A5311E81-8B41-4A85-A1F7-BF5736EEC088}" dt="2023-09-11T04:22:14.830" v="182" actId="9405"/>
        <pc:sldMkLst>
          <pc:docMk/>
          <pc:sldMk cId="2662663734" sldId="256"/>
        </pc:sldMkLst>
      </pc:sldChg>
      <pc:sldChg chg="del">
        <pc:chgData name="Teoh Teik Toe" userId="04285961-8f1d-4dac-83a4-2cd896b4506a" providerId="ADAL" clId="{A5311E81-8B41-4A85-A1F7-BF5736EEC088}" dt="2023-09-02T05:40:57.422" v="113" actId="47"/>
        <pc:sldMkLst>
          <pc:docMk/>
          <pc:sldMk cId="2395544039" sldId="257"/>
        </pc:sldMkLst>
      </pc:sldChg>
      <pc:sldChg chg="addSp delSp modSp mod">
        <pc:chgData name="Teoh Teik Toe" userId="04285961-8f1d-4dac-83a4-2cd896b4506a" providerId="ADAL" clId="{A5311E81-8B41-4A85-A1F7-BF5736EEC088}" dt="2023-09-11T00:57:53.097" v="161" actId="20577"/>
        <pc:sldMkLst>
          <pc:docMk/>
          <pc:sldMk cId="682703593" sldId="258"/>
        </pc:sldMkLst>
      </pc:sldChg>
      <pc:sldChg chg="del">
        <pc:chgData name="Teoh Teik Toe" userId="04285961-8f1d-4dac-83a4-2cd896b4506a" providerId="ADAL" clId="{A5311E81-8B41-4A85-A1F7-BF5736EEC088}" dt="2023-09-02T05:40:59.031" v="114" actId="47"/>
        <pc:sldMkLst>
          <pc:docMk/>
          <pc:sldMk cId="49919598" sldId="266"/>
        </pc:sldMkLst>
      </pc:sldChg>
      <pc:sldChg chg="del">
        <pc:chgData name="Teoh Teik Toe" userId="04285961-8f1d-4dac-83a4-2cd896b4506a" providerId="ADAL" clId="{A5311E81-8B41-4A85-A1F7-BF5736EEC088}" dt="2023-09-02T05:41:00.980" v="115" actId="47"/>
        <pc:sldMkLst>
          <pc:docMk/>
          <pc:sldMk cId="2595173229" sldId="267"/>
        </pc:sldMkLst>
      </pc:sldChg>
      <pc:sldChg chg="del">
        <pc:chgData name="Teoh Teik Toe" userId="04285961-8f1d-4dac-83a4-2cd896b4506a" providerId="ADAL" clId="{A5311E81-8B41-4A85-A1F7-BF5736EEC088}" dt="2023-09-02T05:41:56.201" v="117" actId="47"/>
        <pc:sldMkLst>
          <pc:docMk/>
          <pc:sldMk cId="3444229207" sldId="269"/>
        </pc:sldMkLst>
      </pc:sldChg>
      <pc:sldChg chg="modSp mod">
        <pc:chgData name="Teoh Teik Toe" userId="04285961-8f1d-4dac-83a4-2cd896b4506a" providerId="ADAL" clId="{A5311E81-8B41-4A85-A1F7-BF5736EEC088}" dt="2023-09-11T06:32:48.941" v="187" actId="20577"/>
        <pc:sldMkLst>
          <pc:docMk/>
          <pc:sldMk cId="1648871984" sldId="1121"/>
        </pc:sldMkLst>
      </pc:sldChg>
      <pc:sldChg chg="del">
        <pc:chgData name="Teoh Teik Toe" userId="04285961-8f1d-4dac-83a4-2cd896b4506a" providerId="ADAL" clId="{A5311E81-8B41-4A85-A1F7-BF5736EEC088}" dt="2023-09-02T05:33:52.654" v="101" actId="47"/>
        <pc:sldMkLst>
          <pc:docMk/>
          <pc:sldMk cId="1095224070" sldId="1124"/>
        </pc:sldMkLst>
      </pc:sldChg>
      <pc:sldChg chg="del">
        <pc:chgData name="Teoh Teik Toe" userId="04285961-8f1d-4dac-83a4-2cd896b4506a" providerId="ADAL" clId="{A5311E81-8B41-4A85-A1F7-BF5736EEC088}" dt="2023-09-02T05:33:55.302" v="103" actId="47"/>
        <pc:sldMkLst>
          <pc:docMk/>
          <pc:sldMk cId="3259790039" sldId="1126"/>
        </pc:sldMkLst>
      </pc:sldChg>
      <pc:sldChg chg="del">
        <pc:chgData name="Teoh Teik Toe" userId="04285961-8f1d-4dac-83a4-2cd896b4506a" providerId="ADAL" clId="{A5311E81-8B41-4A85-A1F7-BF5736EEC088}" dt="2023-09-02T05:33:53.125" v="102" actId="47"/>
        <pc:sldMkLst>
          <pc:docMk/>
          <pc:sldMk cId="3388746730" sldId="1131"/>
        </pc:sldMkLst>
      </pc:sldChg>
      <pc:sldChg chg="del">
        <pc:chgData name="Teoh Teik Toe" userId="04285961-8f1d-4dac-83a4-2cd896b4506a" providerId="ADAL" clId="{A5311E81-8B41-4A85-A1F7-BF5736EEC088}" dt="2023-09-02T05:42:22.917" v="125" actId="47"/>
        <pc:sldMkLst>
          <pc:docMk/>
          <pc:sldMk cId="820558525" sldId="1135"/>
        </pc:sldMkLst>
      </pc:sldChg>
      <pc:sldChg chg="del">
        <pc:chgData name="Teoh Teik Toe" userId="04285961-8f1d-4dac-83a4-2cd896b4506a" providerId="ADAL" clId="{A5311E81-8B41-4A85-A1F7-BF5736EEC088}" dt="2023-09-02T05:33:56.691" v="104" actId="47"/>
        <pc:sldMkLst>
          <pc:docMk/>
          <pc:sldMk cId="2014976738" sldId="1150"/>
        </pc:sldMkLst>
      </pc:sldChg>
      <pc:sldChg chg="del">
        <pc:chgData name="Teoh Teik Toe" userId="04285961-8f1d-4dac-83a4-2cd896b4506a" providerId="ADAL" clId="{A5311E81-8B41-4A85-A1F7-BF5736EEC088}" dt="2023-09-02T05:42:18.199" v="120" actId="47"/>
        <pc:sldMkLst>
          <pc:docMk/>
          <pc:sldMk cId="1480667372" sldId="1151"/>
        </pc:sldMkLst>
      </pc:sldChg>
      <pc:sldChg chg="del">
        <pc:chgData name="Teoh Teik Toe" userId="04285961-8f1d-4dac-83a4-2cd896b4506a" providerId="ADAL" clId="{A5311E81-8B41-4A85-A1F7-BF5736EEC088}" dt="2023-09-02T05:42:18.597" v="121" actId="47"/>
        <pc:sldMkLst>
          <pc:docMk/>
          <pc:sldMk cId="1670461742" sldId="1152"/>
        </pc:sldMkLst>
      </pc:sldChg>
      <pc:sldChg chg="del">
        <pc:chgData name="Teoh Teik Toe" userId="04285961-8f1d-4dac-83a4-2cd896b4506a" providerId="ADAL" clId="{A5311E81-8B41-4A85-A1F7-BF5736EEC088}" dt="2023-09-02T05:42:19.266" v="122" actId="47"/>
        <pc:sldMkLst>
          <pc:docMk/>
          <pc:sldMk cId="1395745685" sldId="1153"/>
        </pc:sldMkLst>
      </pc:sldChg>
      <pc:sldChg chg="del">
        <pc:chgData name="Teoh Teik Toe" userId="04285961-8f1d-4dac-83a4-2cd896b4506a" providerId="ADAL" clId="{A5311E81-8B41-4A85-A1F7-BF5736EEC088}" dt="2023-09-02T05:42:17.645" v="119" actId="47"/>
        <pc:sldMkLst>
          <pc:docMk/>
          <pc:sldMk cId="960644210" sldId="1154"/>
        </pc:sldMkLst>
      </pc:sldChg>
      <pc:sldChg chg="del">
        <pc:chgData name="Teoh Teik Toe" userId="04285961-8f1d-4dac-83a4-2cd896b4506a" providerId="ADAL" clId="{A5311E81-8B41-4A85-A1F7-BF5736EEC088}" dt="2023-09-02T05:34:08.413" v="105" actId="47"/>
        <pc:sldMkLst>
          <pc:docMk/>
          <pc:sldMk cId="3174755748" sldId="1160"/>
        </pc:sldMkLst>
      </pc:sldChg>
      <pc:sldChg chg="del">
        <pc:chgData name="Teoh Teik Toe" userId="04285961-8f1d-4dac-83a4-2cd896b4506a" providerId="ADAL" clId="{A5311E81-8B41-4A85-A1F7-BF5736EEC088}" dt="2023-09-02T05:34:08.809" v="106" actId="47"/>
        <pc:sldMkLst>
          <pc:docMk/>
          <pc:sldMk cId="976605500" sldId="1161"/>
        </pc:sldMkLst>
      </pc:sldChg>
      <pc:sldChg chg="del">
        <pc:chgData name="Teoh Teik Toe" userId="04285961-8f1d-4dac-83a4-2cd896b4506a" providerId="ADAL" clId="{A5311E81-8B41-4A85-A1F7-BF5736EEC088}" dt="2023-09-02T05:42:20.805" v="123" actId="47"/>
        <pc:sldMkLst>
          <pc:docMk/>
          <pc:sldMk cId="2042392684" sldId="1427"/>
        </pc:sldMkLst>
      </pc:sldChg>
      <pc:sldChg chg="del">
        <pc:chgData name="Teoh Teik Toe" userId="04285961-8f1d-4dac-83a4-2cd896b4506a" providerId="ADAL" clId="{A5311E81-8B41-4A85-A1F7-BF5736EEC088}" dt="2023-09-02T05:42:22.180" v="124" actId="47"/>
        <pc:sldMkLst>
          <pc:docMk/>
          <pc:sldMk cId="3054523522" sldId="1428"/>
        </pc:sldMkLst>
      </pc:sldChg>
      <pc:sldChg chg="addSp delSp modSp mod">
        <pc:chgData name="Teoh Teik Toe" userId="04285961-8f1d-4dac-83a4-2cd896b4506a" providerId="ADAL" clId="{A5311E81-8B41-4A85-A1F7-BF5736EEC088}" dt="2023-09-11T08:51:16.681" v="190" actId="5793"/>
        <pc:sldMkLst>
          <pc:docMk/>
          <pc:sldMk cId="581466323" sldId="1434"/>
        </pc:sldMkLst>
      </pc:sldChg>
      <pc:sldChg chg="modSp mod ord">
        <pc:chgData name="Teoh Teik Toe" userId="04285961-8f1d-4dac-83a4-2cd896b4506a" providerId="ADAL" clId="{A5311E81-8B41-4A85-A1F7-BF5736EEC088}" dt="2023-09-10T01:18:00.095" v="156" actId="20577"/>
        <pc:sldMkLst>
          <pc:docMk/>
          <pc:sldMk cId="986079669" sldId="1443"/>
        </pc:sldMkLst>
      </pc:sldChg>
      <pc:sldChg chg="del">
        <pc:chgData name="Teoh Teik Toe" userId="04285961-8f1d-4dac-83a4-2cd896b4506a" providerId="ADAL" clId="{A5311E81-8B41-4A85-A1F7-BF5736EEC088}" dt="2023-09-02T05:35:45.475" v="110" actId="47"/>
        <pc:sldMkLst>
          <pc:docMk/>
          <pc:sldMk cId="1313410525" sldId="1444"/>
        </pc:sldMkLst>
      </pc:sldChg>
      <pc:sldChg chg="del">
        <pc:chgData name="Teoh Teik Toe" userId="04285961-8f1d-4dac-83a4-2cd896b4506a" providerId="ADAL" clId="{A5311E81-8B41-4A85-A1F7-BF5736EEC088}" dt="2023-09-02T05:37:26.970" v="111" actId="47"/>
        <pc:sldMkLst>
          <pc:docMk/>
          <pc:sldMk cId="2996998582" sldId="1445"/>
        </pc:sldMkLst>
      </pc:sldChg>
      <pc:sldChg chg="del">
        <pc:chgData name="Teoh Teik Toe" userId="04285961-8f1d-4dac-83a4-2cd896b4506a" providerId="ADAL" clId="{A5311E81-8B41-4A85-A1F7-BF5736EEC088}" dt="2023-09-02T05:33:41.744" v="100" actId="47"/>
        <pc:sldMkLst>
          <pc:docMk/>
          <pc:sldMk cId="3270053222" sldId="1467"/>
        </pc:sldMkLst>
      </pc:sldChg>
      <pc:sldChg chg="del">
        <pc:chgData name="Teoh Teik Toe" userId="04285961-8f1d-4dac-83a4-2cd896b4506a" providerId="ADAL" clId="{A5311E81-8B41-4A85-A1F7-BF5736EEC088}" dt="2023-09-11T06:33:42.545" v="188" actId="47"/>
        <pc:sldMkLst>
          <pc:docMk/>
          <pc:sldMk cId="3526284598" sldId="1484"/>
        </pc:sldMkLst>
      </pc:sldChg>
      <pc:sldChg chg="del">
        <pc:chgData name="Teoh Teik Toe" userId="04285961-8f1d-4dac-83a4-2cd896b4506a" providerId="ADAL" clId="{A5311E81-8B41-4A85-A1F7-BF5736EEC088}" dt="2023-09-02T05:41:57.893" v="118" actId="47"/>
        <pc:sldMkLst>
          <pc:docMk/>
          <pc:sldMk cId="2322067300" sldId="1492"/>
        </pc:sldMkLst>
      </pc:sldChg>
      <pc:sldChg chg="del">
        <pc:chgData name="Teoh Teik Toe" userId="04285961-8f1d-4dac-83a4-2cd896b4506a" providerId="ADAL" clId="{A5311E81-8B41-4A85-A1F7-BF5736EEC088}" dt="2023-09-02T05:37:30.798" v="112" actId="47"/>
        <pc:sldMkLst>
          <pc:docMk/>
          <pc:sldMk cId="3773166065" sldId="1496"/>
        </pc:sldMkLst>
      </pc:sldChg>
      <pc:sldChg chg="del">
        <pc:chgData name="Teoh Teik Toe" userId="04285961-8f1d-4dac-83a4-2cd896b4506a" providerId="ADAL" clId="{A5311E81-8B41-4A85-A1F7-BF5736EEC088}" dt="2023-09-02T05:41:55.625" v="116" actId="47"/>
        <pc:sldMkLst>
          <pc:docMk/>
          <pc:sldMk cId="60251782" sldId="1497"/>
        </pc:sldMkLst>
      </pc:sldChg>
      <pc:sldChg chg="addSp modSp new mod">
        <pc:chgData name="Teoh Teik Toe" userId="04285961-8f1d-4dac-83a4-2cd896b4506a" providerId="ADAL" clId="{A5311E81-8B41-4A85-A1F7-BF5736EEC088}" dt="2023-09-10T01:19:30.943" v="159" actId="14100"/>
        <pc:sldMkLst>
          <pc:docMk/>
          <pc:sldMk cId="1803060787" sldId="1499"/>
        </pc:sldMkLst>
      </pc:sldChg>
    </pc:docChg>
  </pc:docChgLst>
  <pc:docChgLst>
    <pc:chgData name="Teik Toe Teoh" userId="f2f2b67b8c6b3629" providerId="LiveId" clId="{3223F641-756B-4582-93B5-613D25A5F276}"/>
    <pc:docChg chg="undo custSel addSld delSld modSld sldOrd">
      <pc:chgData name="Teik Toe Teoh" userId="f2f2b67b8c6b3629" providerId="LiveId" clId="{3223F641-756B-4582-93B5-613D25A5F276}" dt="2024-09-03T08:30:30.537" v="387" actId="14100"/>
      <pc:docMkLst>
        <pc:docMk/>
      </pc:docMkLst>
      <pc:sldChg chg="modSp add mod">
        <pc:chgData name="Teik Toe Teoh" userId="f2f2b67b8c6b3629" providerId="LiveId" clId="{3223F641-756B-4582-93B5-613D25A5F276}" dt="2024-09-02T01:27:50.462" v="284" actId="20577"/>
        <pc:sldMkLst>
          <pc:docMk/>
          <pc:sldMk cId="3938326987" sldId="274"/>
        </pc:sldMkLst>
      </pc:sldChg>
      <pc:sldChg chg="add">
        <pc:chgData name="Teik Toe Teoh" userId="f2f2b67b8c6b3629" providerId="LiveId" clId="{3223F641-756B-4582-93B5-613D25A5F276}" dt="2024-09-02T01:27:36.311" v="270"/>
        <pc:sldMkLst>
          <pc:docMk/>
          <pc:sldMk cId="0" sldId="369"/>
        </pc:sldMkLst>
      </pc:sldChg>
      <pc:sldChg chg="del">
        <pc:chgData name="Teik Toe Teoh" userId="f2f2b67b8c6b3629" providerId="LiveId" clId="{3223F641-756B-4582-93B5-613D25A5F276}" dt="2024-09-02T00:26:29.935" v="36" actId="2696"/>
        <pc:sldMkLst>
          <pc:docMk/>
          <pc:sldMk cId="2329483987" sldId="386"/>
        </pc:sldMkLst>
      </pc:sldChg>
      <pc:sldChg chg="add">
        <pc:chgData name="Teik Toe Teoh" userId="f2f2b67b8c6b3629" providerId="LiveId" clId="{3223F641-756B-4582-93B5-613D25A5F276}" dt="2024-09-02T00:26:33.875" v="37"/>
        <pc:sldMkLst>
          <pc:docMk/>
          <pc:sldMk cId="4062276021" sldId="386"/>
        </pc:sldMkLst>
      </pc:sldChg>
      <pc:sldChg chg="add">
        <pc:chgData name="Teik Toe Teoh" userId="f2f2b67b8c6b3629" providerId="LiveId" clId="{3223F641-756B-4582-93B5-613D25A5F276}" dt="2024-09-02T01:27:36.311" v="270"/>
        <pc:sldMkLst>
          <pc:docMk/>
          <pc:sldMk cId="0" sldId="417"/>
        </pc:sldMkLst>
      </pc:sldChg>
      <pc:sldChg chg="del">
        <pc:chgData name="Teik Toe Teoh" userId="f2f2b67b8c6b3629" providerId="LiveId" clId="{3223F641-756B-4582-93B5-613D25A5F276}" dt="2024-09-02T04:32:25.531" v="325" actId="47"/>
        <pc:sldMkLst>
          <pc:docMk/>
          <pc:sldMk cId="2934165430" sldId="1119"/>
        </pc:sldMkLst>
      </pc:sldChg>
      <pc:sldChg chg="del">
        <pc:chgData name="Teik Toe Teoh" userId="f2f2b67b8c6b3629" providerId="LiveId" clId="{3223F641-756B-4582-93B5-613D25A5F276}" dt="2024-09-02T00:32:12.085" v="131" actId="47"/>
        <pc:sldMkLst>
          <pc:docMk/>
          <pc:sldMk cId="1331559985" sldId="1141"/>
        </pc:sldMkLst>
      </pc:sldChg>
      <pc:sldChg chg="addSp delSp modSp mod">
        <pc:chgData name="Teik Toe Teoh" userId="f2f2b67b8c6b3629" providerId="LiveId" clId="{3223F641-756B-4582-93B5-613D25A5F276}" dt="2024-09-02T04:33:30.705" v="340" actId="21"/>
        <pc:sldMkLst>
          <pc:docMk/>
          <pc:sldMk cId="3966733857" sldId="1420"/>
        </pc:sldMkLst>
      </pc:sldChg>
      <pc:sldChg chg="ord">
        <pc:chgData name="Teik Toe Teoh" userId="f2f2b67b8c6b3629" providerId="LiveId" clId="{3223F641-756B-4582-93B5-613D25A5F276}" dt="2024-09-02T00:31:19.643" v="126"/>
        <pc:sldMkLst>
          <pc:docMk/>
          <pc:sldMk cId="50608922" sldId="1433"/>
        </pc:sldMkLst>
      </pc:sldChg>
      <pc:sldChg chg="ord">
        <pc:chgData name="Teik Toe Teoh" userId="f2f2b67b8c6b3629" providerId="LiveId" clId="{3223F641-756B-4582-93B5-613D25A5F276}" dt="2024-09-03T07:57:53.767" v="377"/>
        <pc:sldMkLst>
          <pc:docMk/>
          <pc:sldMk cId="1583078830" sldId="1468"/>
        </pc:sldMkLst>
      </pc:sldChg>
      <pc:sldChg chg="addSp modSp mod">
        <pc:chgData name="Teik Toe Teoh" userId="f2f2b67b8c6b3629" providerId="LiveId" clId="{3223F641-756B-4582-93B5-613D25A5F276}" dt="2024-09-02T00:38:55.369" v="246" actId="1076"/>
        <pc:sldMkLst>
          <pc:docMk/>
          <pc:sldMk cId="516375049" sldId="1469"/>
        </pc:sldMkLst>
      </pc:sldChg>
      <pc:sldChg chg="addSp delSp modSp mod">
        <pc:chgData name="Teik Toe Teoh" userId="f2f2b67b8c6b3629" providerId="LiveId" clId="{3223F641-756B-4582-93B5-613D25A5F276}" dt="2024-09-03T08:30:30.537" v="387" actId="14100"/>
        <pc:sldMkLst>
          <pc:docMk/>
          <pc:sldMk cId="2473086111" sldId="1501"/>
        </pc:sldMkLst>
      </pc:sldChg>
      <pc:sldChg chg="addSp modSp mod ord">
        <pc:chgData name="Teik Toe Teoh" userId="f2f2b67b8c6b3629" providerId="LiveId" clId="{3223F641-756B-4582-93B5-613D25A5F276}" dt="2024-09-02T04:33:44.085" v="343" actId="255"/>
        <pc:sldMkLst>
          <pc:docMk/>
          <pc:sldMk cId="3462416650" sldId="1896"/>
        </pc:sldMkLst>
      </pc:sldChg>
      <pc:sldChg chg="add del">
        <pc:chgData name="Teik Toe Teoh" userId="f2f2b67b8c6b3629" providerId="LiveId" clId="{3223F641-756B-4582-93B5-613D25A5F276}" dt="2024-09-02T00:33:29.218" v="146" actId="47"/>
        <pc:sldMkLst>
          <pc:docMk/>
          <pc:sldMk cId="1408292594" sldId="1901"/>
        </pc:sldMkLst>
      </pc:sldChg>
      <pc:sldChg chg="del">
        <pc:chgData name="Teik Toe Teoh" userId="f2f2b67b8c6b3629" providerId="LiveId" clId="{3223F641-756B-4582-93B5-613D25A5F276}" dt="2024-09-02T00:26:29.935" v="36" actId="2696"/>
        <pc:sldMkLst>
          <pc:docMk/>
          <pc:sldMk cId="3862081147" sldId="1901"/>
        </pc:sldMkLst>
      </pc:sldChg>
      <pc:sldChg chg="add">
        <pc:chgData name="Teik Toe Teoh" userId="f2f2b67b8c6b3629" providerId="LiveId" clId="{3223F641-756B-4582-93B5-613D25A5F276}" dt="2024-09-02T00:26:33.875" v="37"/>
        <pc:sldMkLst>
          <pc:docMk/>
          <pc:sldMk cId="2114918323" sldId="1902"/>
        </pc:sldMkLst>
      </pc:sldChg>
      <pc:sldChg chg="del">
        <pc:chgData name="Teik Toe Teoh" userId="f2f2b67b8c6b3629" providerId="LiveId" clId="{3223F641-756B-4582-93B5-613D25A5F276}" dt="2024-09-02T00:26:29.935" v="36" actId="2696"/>
        <pc:sldMkLst>
          <pc:docMk/>
          <pc:sldMk cId="2386035785" sldId="1902"/>
        </pc:sldMkLst>
      </pc:sldChg>
      <pc:sldChg chg="del">
        <pc:chgData name="Teik Toe Teoh" userId="f2f2b67b8c6b3629" providerId="LiveId" clId="{3223F641-756B-4582-93B5-613D25A5F276}" dt="2024-09-02T00:26:29.935" v="36" actId="2696"/>
        <pc:sldMkLst>
          <pc:docMk/>
          <pc:sldMk cId="295821411" sldId="1903"/>
        </pc:sldMkLst>
      </pc:sldChg>
      <pc:sldChg chg="add">
        <pc:chgData name="Teik Toe Teoh" userId="f2f2b67b8c6b3629" providerId="LiveId" clId="{3223F641-756B-4582-93B5-613D25A5F276}" dt="2024-09-02T00:26:33.875" v="37"/>
        <pc:sldMkLst>
          <pc:docMk/>
          <pc:sldMk cId="2693769775" sldId="1903"/>
        </pc:sldMkLst>
      </pc:sldChg>
      <pc:sldChg chg="del">
        <pc:chgData name="Teik Toe Teoh" userId="f2f2b67b8c6b3629" providerId="LiveId" clId="{3223F641-756B-4582-93B5-613D25A5F276}" dt="2024-09-02T00:26:29.935" v="36" actId="2696"/>
        <pc:sldMkLst>
          <pc:docMk/>
          <pc:sldMk cId="1351732585" sldId="1904"/>
        </pc:sldMkLst>
      </pc:sldChg>
      <pc:sldChg chg="add">
        <pc:chgData name="Teik Toe Teoh" userId="f2f2b67b8c6b3629" providerId="LiveId" clId="{3223F641-756B-4582-93B5-613D25A5F276}" dt="2024-09-02T00:26:33.875" v="37"/>
        <pc:sldMkLst>
          <pc:docMk/>
          <pc:sldMk cId="1523343927" sldId="1904"/>
        </pc:sldMkLst>
      </pc:sldChg>
      <pc:sldChg chg="delSp modSp add mod ord">
        <pc:chgData name="Teik Toe Teoh" userId="f2f2b67b8c6b3629" providerId="LiveId" clId="{3223F641-756B-4582-93B5-613D25A5F276}" dt="2024-09-02T00:31:00.899" v="122"/>
        <pc:sldMkLst>
          <pc:docMk/>
          <pc:sldMk cId="2633052914" sldId="1905"/>
        </pc:sldMkLst>
      </pc:sldChg>
      <pc:sldChg chg="new del">
        <pc:chgData name="Teik Toe Teoh" userId="f2f2b67b8c6b3629" providerId="LiveId" clId="{3223F641-756B-4582-93B5-613D25A5F276}" dt="2024-09-02T00:33:18.267" v="145" actId="47"/>
        <pc:sldMkLst>
          <pc:docMk/>
          <pc:sldMk cId="199810683" sldId="1906"/>
        </pc:sldMkLst>
      </pc:sldChg>
      <pc:sldChg chg="modSp new mod">
        <pc:chgData name="Teik Toe Teoh" userId="f2f2b67b8c6b3629" providerId="LiveId" clId="{3223F641-756B-4582-93B5-613D25A5F276}" dt="2024-09-02T00:33:14.133" v="144" actId="1076"/>
        <pc:sldMkLst>
          <pc:docMk/>
          <pc:sldMk cId="2992805996" sldId="1907"/>
        </pc:sldMkLst>
      </pc:sldChg>
      <pc:sldChg chg="addSp delSp modSp new mod">
        <pc:chgData name="Teik Toe Teoh" userId="f2f2b67b8c6b3629" providerId="LiveId" clId="{3223F641-756B-4582-93B5-613D25A5F276}" dt="2024-09-02T00:39:51.691" v="269" actId="20577"/>
        <pc:sldMkLst>
          <pc:docMk/>
          <pc:sldMk cId="3756825392" sldId="1908"/>
        </pc:sldMkLst>
      </pc:sldChg>
      <pc:sldChg chg="addSp delSp modSp new mod setBg">
        <pc:chgData name="Teik Toe Teoh" userId="f2f2b67b8c6b3629" providerId="LiveId" clId="{3223F641-756B-4582-93B5-613D25A5F276}" dt="2024-09-02T04:44:41.856" v="373" actId="1076"/>
        <pc:sldMkLst>
          <pc:docMk/>
          <pc:sldMk cId="831498574" sldId="1909"/>
        </pc:sldMkLst>
      </pc:sldChg>
      <pc:sldChg chg="new del">
        <pc:chgData name="Teik Toe Teoh" userId="f2f2b67b8c6b3629" providerId="LiveId" clId="{3223F641-756B-4582-93B5-613D25A5F276}" dt="2024-09-02T06:34:53.180" v="375" actId="47"/>
        <pc:sldMkLst>
          <pc:docMk/>
          <pc:sldMk cId="1874677497" sldId="1910"/>
        </pc:sldMkLst>
      </pc:sldChg>
    </pc:docChg>
  </pc:docChgLst>
  <pc:docChgLst>
    <pc:chgData name="Teik Toe Teoh" userId="f2f2b67b8c6b3629" providerId="LiveId" clId="{C3AE568B-EB73-420B-99B1-3A53CE6D912A}"/>
    <pc:docChg chg="undo custSel addSld delSld modSld">
      <pc:chgData name="Teik Toe Teoh" userId="f2f2b67b8c6b3629" providerId="LiveId" clId="{C3AE568B-EB73-420B-99B1-3A53CE6D912A}" dt="2025-05-28T04:55:51.755" v="37"/>
      <pc:docMkLst>
        <pc:docMk/>
      </pc:docMkLst>
      <pc:sldChg chg="new del">
        <pc:chgData name="Teik Toe Teoh" userId="f2f2b67b8c6b3629" providerId="LiveId" clId="{C3AE568B-EB73-420B-99B1-3A53CE6D912A}" dt="2025-05-27T02:33:24.774" v="14" actId="47"/>
        <pc:sldMkLst>
          <pc:docMk/>
          <pc:sldMk cId="2461997967" sldId="1915"/>
        </pc:sldMkLst>
      </pc:sldChg>
      <pc:sldChg chg="addSp modSp new mod">
        <pc:chgData name="Teik Toe Teoh" userId="f2f2b67b8c6b3629" providerId="LiveId" clId="{C3AE568B-EB73-420B-99B1-3A53CE6D912A}" dt="2025-05-28T04:55:51.755" v="37"/>
        <pc:sldMkLst>
          <pc:docMk/>
          <pc:sldMk cId="915023284" sldId="1916"/>
        </pc:sldMkLst>
        <pc:spChg chg="mod">
          <ac:chgData name="Teik Toe Teoh" userId="f2f2b67b8c6b3629" providerId="LiveId" clId="{C3AE568B-EB73-420B-99B1-3A53CE6D912A}" dt="2025-05-27T02:33:21.158" v="13" actId="20577"/>
          <ac:spMkLst>
            <pc:docMk/>
            <pc:sldMk cId="915023284" sldId="1916"/>
            <ac:spMk id="2" creationId="{EC854348-E9E7-3D42-89D1-0F0DF1A8FFEF}"/>
          </ac:spMkLst>
        </pc:spChg>
        <pc:spChg chg="add mod">
          <ac:chgData name="Teik Toe Teoh" userId="f2f2b67b8c6b3629" providerId="LiveId" clId="{C3AE568B-EB73-420B-99B1-3A53CE6D912A}" dt="2025-05-28T04:55:51.755" v="37"/>
          <ac:spMkLst>
            <pc:docMk/>
            <pc:sldMk cId="915023284" sldId="1916"/>
            <ac:spMk id="4" creationId="{A67D64C7-5EB1-E5DD-FE21-24F69CFF24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3CA36-0BAF-4C30-8607-3E6B5E57B0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88D42FA-F5C0-4D49-9930-43E036F24C03}">
      <dgm:prSet phldrT="[Text]"/>
      <dgm:spPr/>
      <dgm:t>
        <a:bodyPr/>
        <a:lstStyle/>
        <a:p>
          <a:r>
            <a:rPr lang="en-SG" dirty="0"/>
            <a:t>Text Analytics</a:t>
          </a:r>
        </a:p>
      </dgm:t>
    </dgm:pt>
    <dgm:pt modelId="{D8125127-D58A-462F-B69D-8A941C691C42}" type="parTrans" cxnId="{7525D851-4972-4DF6-9DA2-01102641E6ED}">
      <dgm:prSet/>
      <dgm:spPr/>
      <dgm:t>
        <a:bodyPr/>
        <a:lstStyle/>
        <a:p>
          <a:endParaRPr lang="en-SG"/>
        </a:p>
      </dgm:t>
    </dgm:pt>
    <dgm:pt modelId="{43333929-390F-47B0-8E24-F568B6A5AD37}" type="sibTrans" cxnId="{7525D851-4972-4DF6-9DA2-01102641E6ED}">
      <dgm:prSet/>
      <dgm:spPr/>
      <dgm:t>
        <a:bodyPr/>
        <a:lstStyle/>
        <a:p>
          <a:endParaRPr lang="en-SG"/>
        </a:p>
      </dgm:t>
    </dgm:pt>
    <dgm:pt modelId="{21806475-CAAB-4190-B396-672D9BE33151}">
      <dgm:prSet phldrT="[Text]"/>
      <dgm:spPr/>
      <dgm:t>
        <a:bodyPr/>
        <a:lstStyle/>
        <a:p>
          <a:r>
            <a:rPr lang="en-SG" dirty="0"/>
            <a:t>Text Sentiment</a:t>
          </a:r>
        </a:p>
      </dgm:t>
    </dgm:pt>
    <dgm:pt modelId="{BDF08C5C-12B6-422D-BB81-F53A41C54380}" type="parTrans" cxnId="{15B1D295-2599-4D2E-BED4-FF670D12AED8}">
      <dgm:prSet/>
      <dgm:spPr/>
      <dgm:t>
        <a:bodyPr/>
        <a:lstStyle/>
        <a:p>
          <a:endParaRPr lang="en-SG"/>
        </a:p>
      </dgm:t>
    </dgm:pt>
    <dgm:pt modelId="{E5EE1B8A-7B8D-43FD-B60E-A90AB2509E6B}" type="sibTrans" cxnId="{15B1D295-2599-4D2E-BED4-FF670D12AED8}">
      <dgm:prSet/>
      <dgm:spPr/>
      <dgm:t>
        <a:bodyPr/>
        <a:lstStyle/>
        <a:p>
          <a:endParaRPr lang="en-SG"/>
        </a:p>
      </dgm:t>
    </dgm:pt>
    <dgm:pt modelId="{B010539F-8328-41D9-951C-F0C819D751EE}">
      <dgm:prSet phldrT="[Text]"/>
      <dgm:spPr/>
      <dgm:t>
        <a:bodyPr/>
        <a:lstStyle/>
        <a:p>
          <a:r>
            <a:rPr lang="en-SG" dirty="0"/>
            <a:t>Python - </a:t>
          </a:r>
          <a:r>
            <a:rPr lang="en-SG" dirty="0" err="1"/>
            <a:t>Textblob</a:t>
          </a:r>
          <a:endParaRPr lang="en-SG" dirty="0"/>
        </a:p>
      </dgm:t>
    </dgm:pt>
    <dgm:pt modelId="{19AB3172-8CC3-4792-BAB2-2D3237400000}" type="parTrans" cxnId="{C64FECE3-613B-424B-8967-AA85D9FA2915}">
      <dgm:prSet/>
      <dgm:spPr/>
      <dgm:t>
        <a:bodyPr/>
        <a:lstStyle/>
        <a:p>
          <a:endParaRPr lang="en-SG"/>
        </a:p>
      </dgm:t>
    </dgm:pt>
    <dgm:pt modelId="{DB971E41-064B-4A37-8955-C347FD64C8AD}" type="sibTrans" cxnId="{C64FECE3-613B-424B-8967-AA85D9FA2915}">
      <dgm:prSet/>
      <dgm:spPr/>
      <dgm:t>
        <a:bodyPr/>
        <a:lstStyle/>
        <a:p>
          <a:endParaRPr lang="en-SG"/>
        </a:p>
      </dgm:t>
    </dgm:pt>
    <dgm:pt modelId="{C442A495-7087-453F-BF0A-FA5F9AB3FE7D}">
      <dgm:prSet phldrT="[Text]"/>
      <dgm:spPr/>
      <dgm:t>
        <a:bodyPr/>
        <a:lstStyle/>
        <a:p>
          <a:r>
            <a:rPr lang="en-SG" dirty="0"/>
            <a:t>R – </a:t>
          </a:r>
          <a:r>
            <a:rPr lang="en-SG" dirty="0" err="1"/>
            <a:t>Afinn</a:t>
          </a:r>
          <a:endParaRPr lang="en-SG" dirty="0"/>
        </a:p>
      </dgm:t>
    </dgm:pt>
    <dgm:pt modelId="{F6C99E44-C26D-4181-AC87-0F7B51CF98AE}" type="parTrans" cxnId="{8C4C3C6C-6AF7-48FB-8E3B-14DA4066A01B}">
      <dgm:prSet/>
      <dgm:spPr/>
      <dgm:t>
        <a:bodyPr/>
        <a:lstStyle/>
        <a:p>
          <a:endParaRPr lang="en-SG"/>
        </a:p>
      </dgm:t>
    </dgm:pt>
    <dgm:pt modelId="{48EB1FD8-C37D-4886-BF68-BA2274E6D142}" type="sibTrans" cxnId="{8C4C3C6C-6AF7-48FB-8E3B-14DA4066A01B}">
      <dgm:prSet/>
      <dgm:spPr/>
      <dgm:t>
        <a:bodyPr/>
        <a:lstStyle/>
        <a:p>
          <a:endParaRPr lang="en-SG"/>
        </a:p>
      </dgm:t>
    </dgm:pt>
    <dgm:pt modelId="{01D96C60-C68B-4063-A89D-650DA68C37CA}">
      <dgm:prSet phldrT="[Text]"/>
      <dgm:spPr/>
      <dgm:t>
        <a:bodyPr/>
        <a:lstStyle/>
        <a:p>
          <a:r>
            <a:rPr lang="en-SG" dirty="0"/>
            <a:t>Text Classification &amp; Clustering</a:t>
          </a:r>
        </a:p>
      </dgm:t>
    </dgm:pt>
    <dgm:pt modelId="{AEF80F26-8760-400F-BD76-C7DE18588B2A}" type="parTrans" cxnId="{1ACC74AD-7862-4D02-A9C5-0AC91B7D9858}">
      <dgm:prSet/>
      <dgm:spPr/>
      <dgm:t>
        <a:bodyPr/>
        <a:lstStyle/>
        <a:p>
          <a:endParaRPr lang="en-SG"/>
        </a:p>
      </dgm:t>
    </dgm:pt>
    <dgm:pt modelId="{FBD77600-585A-448F-8AAA-D6ED3B7FB57D}" type="sibTrans" cxnId="{1ACC74AD-7862-4D02-A9C5-0AC91B7D9858}">
      <dgm:prSet/>
      <dgm:spPr/>
      <dgm:t>
        <a:bodyPr/>
        <a:lstStyle/>
        <a:p>
          <a:endParaRPr lang="en-SG"/>
        </a:p>
      </dgm:t>
    </dgm:pt>
    <dgm:pt modelId="{3F4EF8BD-D6CC-44C5-BB44-DE084DF39AD5}">
      <dgm:prSet phldrT="[Text]"/>
      <dgm:spPr/>
      <dgm:t>
        <a:bodyPr/>
        <a:lstStyle/>
        <a:p>
          <a:r>
            <a:rPr lang="en-SG" dirty="0"/>
            <a:t>Chatbot</a:t>
          </a:r>
        </a:p>
      </dgm:t>
    </dgm:pt>
    <dgm:pt modelId="{BA66B0FC-28A7-49E4-838C-EFE526BC5049}" type="parTrans" cxnId="{1E65887E-8D5F-4B62-98CA-B981E9BCAE49}">
      <dgm:prSet/>
      <dgm:spPr/>
      <dgm:t>
        <a:bodyPr/>
        <a:lstStyle/>
        <a:p>
          <a:endParaRPr lang="en-SG"/>
        </a:p>
      </dgm:t>
    </dgm:pt>
    <dgm:pt modelId="{ED1F7A66-2449-4133-B700-45F28D181825}" type="sibTrans" cxnId="{1E65887E-8D5F-4B62-98CA-B981E9BCAE49}">
      <dgm:prSet/>
      <dgm:spPr/>
      <dgm:t>
        <a:bodyPr/>
        <a:lstStyle/>
        <a:p>
          <a:endParaRPr lang="en-SG"/>
        </a:p>
      </dgm:t>
    </dgm:pt>
    <dgm:pt modelId="{CD9C7CCC-D285-4E6C-8423-1D1B3380DD50}">
      <dgm:prSet phldrT="[Text]"/>
      <dgm:spPr/>
      <dgm:t>
        <a:bodyPr/>
        <a:lstStyle/>
        <a:p>
          <a:r>
            <a:rPr lang="en-SG" dirty="0"/>
            <a:t>Transformer – Pipeline</a:t>
          </a:r>
        </a:p>
      </dgm:t>
    </dgm:pt>
    <dgm:pt modelId="{C23B504C-8D1C-4D64-AF51-5FF594817AFA}" type="parTrans" cxnId="{CEB88F32-0CBF-4294-B0B7-1CE200024DE0}">
      <dgm:prSet/>
      <dgm:spPr/>
      <dgm:t>
        <a:bodyPr/>
        <a:lstStyle/>
        <a:p>
          <a:endParaRPr lang="en-SG"/>
        </a:p>
      </dgm:t>
    </dgm:pt>
    <dgm:pt modelId="{333FF25F-9DBA-416C-A031-6C5CEAD43BB4}" type="sibTrans" cxnId="{CEB88F32-0CBF-4294-B0B7-1CE200024DE0}">
      <dgm:prSet/>
      <dgm:spPr/>
      <dgm:t>
        <a:bodyPr/>
        <a:lstStyle/>
        <a:p>
          <a:endParaRPr lang="en-SG"/>
        </a:p>
      </dgm:t>
    </dgm:pt>
    <dgm:pt modelId="{45B59483-EF7C-4508-9461-767C33B62B8D}">
      <dgm:prSet phldrT="[Text]"/>
      <dgm:spPr/>
      <dgm:t>
        <a:bodyPr/>
        <a:lstStyle/>
        <a:p>
          <a:r>
            <a:rPr lang="en-SG" dirty="0"/>
            <a:t>Embedding – </a:t>
          </a:r>
          <a:r>
            <a:rPr lang="en-SG" dirty="0" err="1"/>
            <a:t>SKLearn</a:t>
          </a:r>
          <a:r>
            <a:rPr lang="en-SG" dirty="0"/>
            <a:t> (No of words in document)</a:t>
          </a:r>
        </a:p>
      </dgm:t>
    </dgm:pt>
    <dgm:pt modelId="{090F0FC5-F216-490D-9AA6-E657C6D49E87}" type="parTrans" cxnId="{346F585A-AB6D-4D36-89B7-024B2193A030}">
      <dgm:prSet/>
      <dgm:spPr/>
      <dgm:t>
        <a:bodyPr/>
        <a:lstStyle/>
        <a:p>
          <a:endParaRPr lang="en-SG"/>
        </a:p>
      </dgm:t>
    </dgm:pt>
    <dgm:pt modelId="{B970E8CE-6331-4E71-84D4-392201792E0F}" type="sibTrans" cxnId="{346F585A-AB6D-4D36-89B7-024B2193A030}">
      <dgm:prSet/>
      <dgm:spPr/>
      <dgm:t>
        <a:bodyPr/>
        <a:lstStyle/>
        <a:p>
          <a:endParaRPr lang="en-SG"/>
        </a:p>
      </dgm:t>
    </dgm:pt>
    <dgm:pt modelId="{D1257268-6ACB-4338-AB30-E46FC2117F7B}">
      <dgm:prSet phldrT="[Text]"/>
      <dgm:spPr/>
      <dgm:t>
        <a:bodyPr/>
        <a:lstStyle/>
        <a:p>
          <a:r>
            <a:rPr lang="en-SG" dirty="0"/>
            <a:t>Embedding – TFIDF (No of words in document)</a:t>
          </a:r>
        </a:p>
      </dgm:t>
    </dgm:pt>
    <dgm:pt modelId="{571B0517-1FCC-47A4-89E6-B3F35A9B8571}" type="parTrans" cxnId="{1B07707A-0A2F-48F0-AD52-50A11086ACF0}">
      <dgm:prSet/>
      <dgm:spPr/>
      <dgm:t>
        <a:bodyPr/>
        <a:lstStyle/>
        <a:p>
          <a:endParaRPr lang="en-SG"/>
        </a:p>
      </dgm:t>
    </dgm:pt>
    <dgm:pt modelId="{489D5959-884F-4CA8-8BBC-9575EF65A9D1}" type="sibTrans" cxnId="{1B07707A-0A2F-48F0-AD52-50A11086ACF0}">
      <dgm:prSet/>
      <dgm:spPr/>
      <dgm:t>
        <a:bodyPr/>
        <a:lstStyle/>
        <a:p>
          <a:endParaRPr lang="en-SG"/>
        </a:p>
      </dgm:t>
    </dgm:pt>
    <dgm:pt modelId="{9DF08A55-0FB2-4DB1-8EF7-7D929B29E540}">
      <dgm:prSet phldrT="[Text]"/>
      <dgm:spPr/>
      <dgm:t>
        <a:bodyPr/>
        <a:lstStyle/>
        <a:p>
          <a:r>
            <a:rPr lang="en-SG" dirty="0"/>
            <a:t>Embedding – BERT by Google (768)</a:t>
          </a:r>
        </a:p>
      </dgm:t>
    </dgm:pt>
    <dgm:pt modelId="{1A143C92-F536-421B-844F-9B2510A74FE7}" type="parTrans" cxnId="{A9F332EB-6357-4CFD-B72B-D0197F88DD6F}">
      <dgm:prSet/>
      <dgm:spPr/>
      <dgm:t>
        <a:bodyPr/>
        <a:lstStyle/>
        <a:p>
          <a:endParaRPr lang="en-SG"/>
        </a:p>
      </dgm:t>
    </dgm:pt>
    <dgm:pt modelId="{8393C3CE-F22B-481E-AAFD-1C7B3EE76503}" type="sibTrans" cxnId="{A9F332EB-6357-4CFD-B72B-D0197F88DD6F}">
      <dgm:prSet/>
      <dgm:spPr/>
      <dgm:t>
        <a:bodyPr/>
        <a:lstStyle/>
        <a:p>
          <a:endParaRPr lang="en-SG"/>
        </a:p>
      </dgm:t>
    </dgm:pt>
    <dgm:pt modelId="{1F673CB5-07DE-480F-8230-BBE44836A579}">
      <dgm:prSet phldrT="[Text]"/>
      <dgm:spPr/>
      <dgm:t>
        <a:bodyPr/>
        <a:lstStyle/>
        <a:p>
          <a:r>
            <a:rPr lang="en-SG" dirty="0"/>
            <a:t>Transformer – </a:t>
          </a:r>
          <a:r>
            <a:rPr lang="en-SG"/>
            <a:t>OpenAI</a:t>
          </a:r>
          <a:endParaRPr lang="en-SG" dirty="0"/>
        </a:p>
      </dgm:t>
    </dgm:pt>
    <dgm:pt modelId="{077D623C-EF0B-4523-8429-D64C58247D8C}" type="parTrans" cxnId="{58E8C742-6860-4E8E-B3D0-FCAF603648DB}">
      <dgm:prSet/>
      <dgm:spPr/>
      <dgm:t>
        <a:bodyPr/>
        <a:lstStyle/>
        <a:p>
          <a:endParaRPr lang="en-SG"/>
        </a:p>
      </dgm:t>
    </dgm:pt>
    <dgm:pt modelId="{55299C04-89DF-4850-801A-5C722393D45A}" type="sibTrans" cxnId="{58E8C742-6860-4E8E-B3D0-FCAF603648DB}">
      <dgm:prSet/>
      <dgm:spPr/>
      <dgm:t>
        <a:bodyPr/>
        <a:lstStyle/>
        <a:p>
          <a:endParaRPr lang="en-SG"/>
        </a:p>
      </dgm:t>
    </dgm:pt>
    <dgm:pt modelId="{2C672AC7-BDCD-4FCF-882F-47869717764A}">
      <dgm:prSet phldrT="[Text]"/>
      <dgm:spPr/>
      <dgm:t>
        <a:bodyPr/>
        <a:lstStyle/>
        <a:p>
          <a:r>
            <a:rPr lang="en-SG" dirty="0"/>
            <a:t>Orange – </a:t>
          </a:r>
          <a:r>
            <a:rPr lang="en-SG" dirty="0" err="1"/>
            <a:t>FastText</a:t>
          </a:r>
          <a:r>
            <a:rPr lang="en-SG" dirty="0"/>
            <a:t> (300)</a:t>
          </a:r>
        </a:p>
      </dgm:t>
    </dgm:pt>
    <dgm:pt modelId="{B32FBC66-B47C-4E4B-B84B-AC862B7ACBAF}" type="parTrans" cxnId="{28C2CF0B-D0F2-4E3C-B074-99FA4DC153EF}">
      <dgm:prSet/>
      <dgm:spPr/>
      <dgm:t>
        <a:bodyPr/>
        <a:lstStyle/>
        <a:p>
          <a:endParaRPr lang="en-SG"/>
        </a:p>
      </dgm:t>
    </dgm:pt>
    <dgm:pt modelId="{24FA9343-282E-4256-BEA4-544A3F16030F}" type="sibTrans" cxnId="{28C2CF0B-D0F2-4E3C-B074-99FA4DC153EF}">
      <dgm:prSet/>
      <dgm:spPr/>
      <dgm:t>
        <a:bodyPr/>
        <a:lstStyle/>
        <a:p>
          <a:endParaRPr lang="en-SG"/>
        </a:p>
      </dgm:t>
    </dgm:pt>
    <dgm:pt modelId="{7BDA31F9-93AD-47F9-BC78-6EA4EEDF8322}">
      <dgm:prSet phldrT="[Text]"/>
      <dgm:spPr/>
      <dgm:t>
        <a:bodyPr/>
        <a:lstStyle/>
        <a:p>
          <a:r>
            <a:rPr lang="en-SG" dirty="0"/>
            <a:t>WebCrawler – Beautiful Soup &amp; NLTK</a:t>
          </a:r>
        </a:p>
      </dgm:t>
    </dgm:pt>
    <dgm:pt modelId="{AA16395D-6BC7-4DA3-977A-601C0611E4B0}" type="parTrans" cxnId="{CB80014A-25FE-447F-B717-212A268A6B97}">
      <dgm:prSet/>
      <dgm:spPr/>
      <dgm:t>
        <a:bodyPr/>
        <a:lstStyle/>
        <a:p>
          <a:endParaRPr lang="en-SG"/>
        </a:p>
      </dgm:t>
    </dgm:pt>
    <dgm:pt modelId="{7CAA3632-1D0A-4CAD-A6EB-887CF6668E05}" type="sibTrans" cxnId="{CB80014A-25FE-447F-B717-212A268A6B97}">
      <dgm:prSet/>
      <dgm:spPr/>
      <dgm:t>
        <a:bodyPr/>
        <a:lstStyle/>
        <a:p>
          <a:endParaRPr lang="en-SG"/>
        </a:p>
      </dgm:t>
    </dgm:pt>
    <dgm:pt modelId="{309F986C-FB16-434D-8FFD-4248FA665E0F}" type="pres">
      <dgm:prSet presAssocID="{DBA3CA36-0BAF-4C30-8607-3E6B5E57B0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CEFD6B-D76A-469B-9F20-C2719703E77D}" type="pres">
      <dgm:prSet presAssocID="{D88D42FA-F5C0-4D49-9930-43E036F24C03}" presName="hierRoot1" presStyleCnt="0">
        <dgm:presLayoutVars>
          <dgm:hierBranch val="init"/>
        </dgm:presLayoutVars>
      </dgm:prSet>
      <dgm:spPr/>
    </dgm:pt>
    <dgm:pt modelId="{F816A0E7-FB7E-48C4-8920-D6BCB6EF29A4}" type="pres">
      <dgm:prSet presAssocID="{D88D42FA-F5C0-4D49-9930-43E036F24C03}" presName="rootComposite1" presStyleCnt="0"/>
      <dgm:spPr/>
    </dgm:pt>
    <dgm:pt modelId="{B015CE02-86EE-4854-A151-E21B17E93921}" type="pres">
      <dgm:prSet presAssocID="{D88D42FA-F5C0-4D49-9930-43E036F24C03}" presName="rootText1" presStyleLbl="node0" presStyleIdx="0" presStyleCnt="1">
        <dgm:presLayoutVars>
          <dgm:chPref val="3"/>
        </dgm:presLayoutVars>
      </dgm:prSet>
      <dgm:spPr/>
    </dgm:pt>
    <dgm:pt modelId="{94A0A990-9736-40E6-91B7-C08AE5178DD3}" type="pres">
      <dgm:prSet presAssocID="{D88D42FA-F5C0-4D49-9930-43E036F24C03}" presName="rootConnector1" presStyleLbl="node1" presStyleIdx="0" presStyleCnt="0"/>
      <dgm:spPr/>
    </dgm:pt>
    <dgm:pt modelId="{F68510A0-2229-4A15-8E8B-27C564151402}" type="pres">
      <dgm:prSet presAssocID="{D88D42FA-F5C0-4D49-9930-43E036F24C03}" presName="hierChild2" presStyleCnt="0"/>
      <dgm:spPr/>
    </dgm:pt>
    <dgm:pt modelId="{9C90494C-0275-4142-BE6A-922AF4637420}" type="pres">
      <dgm:prSet presAssocID="{BDF08C5C-12B6-422D-BB81-F53A41C54380}" presName="Name37" presStyleLbl="parChTrans1D2" presStyleIdx="0" presStyleCnt="4"/>
      <dgm:spPr/>
    </dgm:pt>
    <dgm:pt modelId="{9D866F43-C8B9-45BC-B766-201CBEDC9209}" type="pres">
      <dgm:prSet presAssocID="{21806475-CAAB-4190-B396-672D9BE33151}" presName="hierRoot2" presStyleCnt="0">
        <dgm:presLayoutVars>
          <dgm:hierBranch val="init"/>
        </dgm:presLayoutVars>
      </dgm:prSet>
      <dgm:spPr/>
    </dgm:pt>
    <dgm:pt modelId="{2D49DAA7-5618-4075-BB90-B9192EB1C426}" type="pres">
      <dgm:prSet presAssocID="{21806475-CAAB-4190-B396-672D9BE33151}" presName="rootComposite" presStyleCnt="0"/>
      <dgm:spPr/>
    </dgm:pt>
    <dgm:pt modelId="{9FD6734E-6265-466A-B3D6-E4E950F617E7}" type="pres">
      <dgm:prSet presAssocID="{21806475-CAAB-4190-B396-672D9BE33151}" presName="rootText" presStyleLbl="node2" presStyleIdx="0" presStyleCnt="4">
        <dgm:presLayoutVars>
          <dgm:chPref val="3"/>
        </dgm:presLayoutVars>
      </dgm:prSet>
      <dgm:spPr/>
    </dgm:pt>
    <dgm:pt modelId="{991E95C1-B830-4D93-9950-4BCCBDBF74F8}" type="pres">
      <dgm:prSet presAssocID="{21806475-CAAB-4190-B396-672D9BE33151}" presName="rootConnector" presStyleLbl="node2" presStyleIdx="0" presStyleCnt="4"/>
      <dgm:spPr/>
    </dgm:pt>
    <dgm:pt modelId="{1D56C094-F1EB-488C-9FF5-91ECD80F9076}" type="pres">
      <dgm:prSet presAssocID="{21806475-CAAB-4190-B396-672D9BE33151}" presName="hierChild4" presStyleCnt="0"/>
      <dgm:spPr/>
    </dgm:pt>
    <dgm:pt modelId="{458F0AF4-4108-4466-8BD3-0C70C7E6A81A}" type="pres">
      <dgm:prSet presAssocID="{19AB3172-8CC3-4792-BAB2-2D3237400000}" presName="Name37" presStyleLbl="parChTrans1D3" presStyleIdx="0" presStyleCnt="8"/>
      <dgm:spPr/>
    </dgm:pt>
    <dgm:pt modelId="{0B8F3010-78EA-40E9-9859-DFF060408B92}" type="pres">
      <dgm:prSet presAssocID="{B010539F-8328-41D9-951C-F0C819D751EE}" presName="hierRoot2" presStyleCnt="0">
        <dgm:presLayoutVars>
          <dgm:hierBranch val="init"/>
        </dgm:presLayoutVars>
      </dgm:prSet>
      <dgm:spPr/>
    </dgm:pt>
    <dgm:pt modelId="{C4DAA550-CD6E-405B-BE93-3DA59F3CC23B}" type="pres">
      <dgm:prSet presAssocID="{B010539F-8328-41D9-951C-F0C819D751EE}" presName="rootComposite" presStyleCnt="0"/>
      <dgm:spPr/>
    </dgm:pt>
    <dgm:pt modelId="{A8B2281C-D13D-4F71-A53A-FE664A3A1D2D}" type="pres">
      <dgm:prSet presAssocID="{B010539F-8328-41D9-951C-F0C819D751EE}" presName="rootText" presStyleLbl="node3" presStyleIdx="0" presStyleCnt="8">
        <dgm:presLayoutVars>
          <dgm:chPref val="3"/>
        </dgm:presLayoutVars>
      </dgm:prSet>
      <dgm:spPr/>
    </dgm:pt>
    <dgm:pt modelId="{93BDD1FD-146D-46DD-AA3D-C43174925525}" type="pres">
      <dgm:prSet presAssocID="{B010539F-8328-41D9-951C-F0C819D751EE}" presName="rootConnector" presStyleLbl="node3" presStyleIdx="0" presStyleCnt="8"/>
      <dgm:spPr/>
    </dgm:pt>
    <dgm:pt modelId="{EAE0D72E-5CE4-47CE-9689-1D100A9CCE02}" type="pres">
      <dgm:prSet presAssocID="{B010539F-8328-41D9-951C-F0C819D751EE}" presName="hierChild4" presStyleCnt="0"/>
      <dgm:spPr/>
    </dgm:pt>
    <dgm:pt modelId="{5E01E33E-BA56-4F6E-8F13-25FCFD7EA3B8}" type="pres">
      <dgm:prSet presAssocID="{B010539F-8328-41D9-951C-F0C819D751EE}" presName="hierChild5" presStyleCnt="0"/>
      <dgm:spPr/>
    </dgm:pt>
    <dgm:pt modelId="{63E88696-DE70-4B83-AA37-17D97238C764}" type="pres">
      <dgm:prSet presAssocID="{F6C99E44-C26D-4181-AC87-0F7B51CF98AE}" presName="Name37" presStyleLbl="parChTrans1D3" presStyleIdx="1" presStyleCnt="8"/>
      <dgm:spPr/>
    </dgm:pt>
    <dgm:pt modelId="{C6606359-9724-4018-9816-AD20B0B81C5B}" type="pres">
      <dgm:prSet presAssocID="{C442A495-7087-453F-BF0A-FA5F9AB3FE7D}" presName="hierRoot2" presStyleCnt="0">
        <dgm:presLayoutVars>
          <dgm:hierBranch val="init"/>
        </dgm:presLayoutVars>
      </dgm:prSet>
      <dgm:spPr/>
    </dgm:pt>
    <dgm:pt modelId="{32F41465-E5E6-4557-BE46-5FE2432A0866}" type="pres">
      <dgm:prSet presAssocID="{C442A495-7087-453F-BF0A-FA5F9AB3FE7D}" presName="rootComposite" presStyleCnt="0"/>
      <dgm:spPr/>
    </dgm:pt>
    <dgm:pt modelId="{7BBAA745-B2FB-4CBF-9037-3A31BBAB48D1}" type="pres">
      <dgm:prSet presAssocID="{C442A495-7087-453F-BF0A-FA5F9AB3FE7D}" presName="rootText" presStyleLbl="node3" presStyleIdx="1" presStyleCnt="8">
        <dgm:presLayoutVars>
          <dgm:chPref val="3"/>
        </dgm:presLayoutVars>
      </dgm:prSet>
      <dgm:spPr/>
    </dgm:pt>
    <dgm:pt modelId="{9AC68675-A299-4406-A319-7A87D5BA7431}" type="pres">
      <dgm:prSet presAssocID="{C442A495-7087-453F-BF0A-FA5F9AB3FE7D}" presName="rootConnector" presStyleLbl="node3" presStyleIdx="1" presStyleCnt="8"/>
      <dgm:spPr/>
    </dgm:pt>
    <dgm:pt modelId="{C743A190-C1B3-4B21-8BDB-7D63AF9274B4}" type="pres">
      <dgm:prSet presAssocID="{C442A495-7087-453F-BF0A-FA5F9AB3FE7D}" presName="hierChild4" presStyleCnt="0"/>
      <dgm:spPr/>
    </dgm:pt>
    <dgm:pt modelId="{26C0C121-D175-467E-AD24-8234F1F55C7E}" type="pres">
      <dgm:prSet presAssocID="{C442A495-7087-453F-BF0A-FA5F9AB3FE7D}" presName="hierChild5" presStyleCnt="0"/>
      <dgm:spPr/>
    </dgm:pt>
    <dgm:pt modelId="{64C23A3F-0975-4B01-A73C-38B729EDFDBF}" type="pres">
      <dgm:prSet presAssocID="{C23B504C-8D1C-4D64-AF51-5FF594817AFA}" presName="Name37" presStyleLbl="parChTrans1D3" presStyleIdx="2" presStyleCnt="8"/>
      <dgm:spPr/>
    </dgm:pt>
    <dgm:pt modelId="{B1142FFC-9F2E-48E0-A962-0E14B9049F24}" type="pres">
      <dgm:prSet presAssocID="{CD9C7CCC-D285-4E6C-8423-1D1B3380DD50}" presName="hierRoot2" presStyleCnt="0">
        <dgm:presLayoutVars>
          <dgm:hierBranch val="init"/>
        </dgm:presLayoutVars>
      </dgm:prSet>
      <dgm:spPr/>
    </dgm:pt>
    <dgm:pt modelId="{71BD6204-8179-4B40-AF1E-0F9158D2DFE4}" type="pres">
      <dgm:prSet presAssocID="{CD9C7CCC-D285-4E6C-8423-1D1B3380DD50}" presName="rootComposite" presStyleCnt="0"/>
      <dgm:spPr/>
    </dgm:pt>
    <dgm:pt modelId="{33A87F21-88D2-4507-B642-0B6368EDA1A6}" type="pres">
      <dgm:prSet presAssocID="{CD9C7CCC-D285-4E6C-8423-1D1B3380DD50}" presName="rootText" presStyleLbl="node3" presStyleIdx="2" presStyleCnt="8">
        <dgm:presLayoutVars>
          <dgm:chPref val="3"/>
        </dgm:presLayoutVars>
      </dgm:prSet>
      <dgm:spPr/>
    </dgm:pt>
    <dgm:pt modelId="{7E5FA67A-3F67-4B4F-B987-AF38AA161562}" type="pres">
      <dgm:prSet presAssocID="{CD9C7CCC-D285-4E6C-8423-1D1B3380DD50}" presName="rootConnector" presStyleLbl="node3" presStyleIdx="2" presStyleCnt="8"/>
      <dgm:spPr/>
    </dgm:pt>
    <dgm:pt modelId="{3A744E08-10E6-4FB4-B555-9FE1A4D74797}" type="pres">
      <dgm:prSet presAssocID="{CD9C7CCC-D285-4E6C-8423-1D1B3380DD50}" presName="hierChild4" presStyleCnt="0"/>
      <dgm:spPr/>
    </dgm:pt>
    <dgm:pt modelId="{909D34AA-6E6E-4FBE-A4BC-A65F8C644A2A}" type="pres">
      <dgm:prSet presAssocID="{CD9C7CCC-D285-4E6C-8423-1D1B3380DD50}" presName="hierChild5" presStyleCnt="0"/>
      <dgm:spPr/>
    </dgm:pt>
    <dgm:pt modelId="{3A7ABD37-1409-4B2D-95DE-B56BAB0A2293}" type="pres">
      <dgm:prSet presAssocID="{21806475-CAAB-4190-B396-672D9BE33151}" presName="hierChild5" presStyleCnt="0"/>
      <dgm:spPr/>
    </dgm:pt>
    <dgm:pt modelId="{36DE6F05-AD51-48B9-8D3A-B2E01F814CD0}" type="pres">
      <dgm:prSet presAssocID="{AEF80F26-8760-400F-BD76-C7DE18588B2A}" presName="Name37" presStyleLbl="parChTrans1D2" presStyleIdx="1" presStyleCnt="4"/>
      <dgm:spPr/>
    </dgm:pt>
    <dgm:pt modelId="{9D233628-FE76-43B4-8180-C15A4D3CE44D}" type="pres">
      <dgm:prSet presAssocID="{01D96C60-C68B-4063-A89D-650DA68C37CA}" presName="hierRoot2" presStyleCnt="0">
        <dgm:presLayoutVars>
          <dgm:hierBranch val="init"/>
        </dgm:presLayoutVars>
      </dgm:prSet>
      <dgm:spPr/>
    </dgm:pt>
    <dgm:pt modelId="{B01B8112-DE1D-4ADC-8BFE-14FCE259EA47}" type="pres">
      <dgm:prSet presAssocID="{01D96C60-C68B-4063-A89D-650DA68C37CA}" presName="rootComposite" presStyleCnt="0"/>
      <dgm:spPr/>
    </dgm:pt>
    <dgm:pt modelId="{49D589FF-543B-4820-AC74-356C2466C859}" type="pres">
      <dgm:prSet presAssocID="{01D96C60-C68B-4063-A89D-650DA68C37CA}" presName="rootText" presStyleLbl="node2" presStyleIdx="1" presStyleCnt="4">
        <dgm:presLayoutVars>
          <dgm:chPref val="3"/>
        </dgm:presLayoutVars>
      </dgm:prSet>
      <dgm:spPr/>
    </dgm:pt>
    <dgm:pt modelId="{59730DF5-4365-4318-A9B2-C5D1A86FC726}" type="pres">
      <dgm:prSet presAssocID="{01D96C60-C68B-4063-A89D-650DA68C37CA}" presName="rootConnector" presStyleLbl="node2" presStyleIdx="1" presStyleCnt="4"/>
      <dgm:spPr/>
    </dgm:pt>
    <dgm:pt modelId="{C7DD2A31-20CC-41DE-8527-E020ABD24ED2}" type="pres">
      <dgm:prSet presAssocID="{01D96C60-C68B-4063-A89D-650DA68C37CA}" presName="hierChild4" presStyleCnt="0"/>
      <dgm:spPr/>
    </dgm:pt>
    <dgm:pt modelId="{41EEAC54-DE7B-4E04-902C-38B157C7308B}" type="pres">
      <dgm:prSet presAssocID="{090F0FC5-F216-490D-9AA6-E657C6D49E87}" presName="Name37" presStyleLbl="parChTrans1D3" presStyleIdx="3" presStyleCnt="8"/>
      <dgm:spPr/>
    </dgm:pt>
    <dgm:pt modelId="{28B465FF-62F3-477D-9CAA-6A015FA0D8A1}" type="pres">
      <dgm:prSet presAssocID="{45B59483-EF7C-4508-9461-767C33B62B8D}" presName="hierRoot2" presStyleCnt="0">
        <dgm:presLayoutVars>
          <dgm:hierBranch val="init"/>
        </dgm:presLayoutVars>
      </dgm:prSet>
      <dgm:spPr/>
    </dgm:pt>
    <dgm:pt modelId="{D31BD2C0-C71E-45BD-9DE5-0679FA574FDA}" type="pres">
      <dgm:prSet presAssocID="{45B59483-EF7C-4508-9461-767C33B62B8D}" presName="rootComposite" presStyleCnt="0"/>
      <dgm:spPr/>
    </dgm:pt>
    <dgm:pt modelId="{53D62860-0F62-46E4-A654-EC9365BC2E8C}" type="pres">
      <dgm:prSet presAssocID="{45B59483-EF7C-4508-9461-767C33B62B8D}" presName="rootText" presStyleLbl="node3" presStyleIdx="3" presStyleCnt="8">
        <dgm:presLayoutVars>
          <dgm:chPref val="3"/>
        </dgm:presLayoutVars>
      </dgm:prSet>
      <dgm:spPr/>
    </dgm:pt>
    <dgm:pt modelId="{6E0D7860-E4FC-4784-83F3-79E01434EF28}" type="pres">
      <dgm:prSet presAssocID="{45B59483-EF7C-4508-9461-767C33B62B8D}" presName="rootConnector" presStyleLbl="node3" presStyleIdx="3" presStyleCnt="8"/>
      <dgm:spPr/>
    </dgm:pt>
    <dgm:pt modelId="{DB5D39BC-0BC5-4DC8-A33B-60A300B8731C}" type="pres">
      <dgm:prSet presAssocID="{45B59483-EF7C-4508-9461-767C33B62B8D}" presName="hierChild4" presStyleCnt="0"/>
      <dgm:spPr/>
    </dgm:pt>
    <dgm:pt modelId="{B3D3E01C-A43F-45D2-A913-6EA63B6CB555}" type="pres">
      <dgm:prSet presAssocID="{45B59483-EF7C-4508-9461-767C33B62B8D}" presName="hierChild5" presStyleCnt="0"/>
      <dgm:spPr/>
    </dgm:pt>
    <dgm:pt modelId="{2112CE32-A7BF-42D9-AAB4-7DA5E33179D5}" type="pres">
      <dgm:prSet presAssocID="{571B0517-1FCC-47A4-89E6-B3F35A9B8571}" presName="Name37" presStyleLbl="parChTrans1D3" presStyleIdx="4" presStyleCnt="8"/>
      <dgm:spPr/>
    </dgm:pt>
    <dgm:pt modelId="{34DA0E8C-4818-4BD4-8A2D-E9F3C16E5B6C}" type="pres">
      <dgm:prSet presAssocID="{D1257268-6ACB-4338-AB30-E46FC2117F7B}" presName="hierRoot2" presStyleCnt="0">
        <dgm:presLayoutVars>
          <dgm:hierBranch val="init"/>
        </dgm:presLayoutVars>
      </dgm:prSet>
      <dgm:spPr/>
    </dgm:pt>
    <dgm:pt modelId="{0415D7F9-AC44-43E1-A128-77CDFB21CD0F}" type="pres">
      <dgm:prSet presAssocID="{D1257268-6ACB-4338-AB30-E46FC2117F7B}" presName="rootComposite" presStyleCnt="0"/>
      <dgm:spPr/>
    </dgm:pt>
    <dgm:pt modelId="{6E79119B-02C6-460C-B821-65906AD19570}" type="pres">
      <dgm:prSet presAssocID="{D1257268-6ACB-4338-AB30-E46FC2117F7B}" presName="rootText" presStyleLbl="node3" presStyleIdx="4" presStyleCnt="8">
        <dgm:presLayoutVars>
          <dgm:chPref val="3"/>
        </dgm:presLayoutVars>
      </dgm:prSet>
      <dgm:spPr/>
    </dgm:pt>
    <dgm:pt modelId="{A8DEF369-93D4-4032-BF23-77DB0C288D52}" type="pres">
      <dgm:prSet presAssocID="{D1257268-6ACB-4338-AB30-E46FC2117F7B}" presName="rootConnector" presStyleLbl="node3" presStyleIdx="4" presStyleCnt="8"/>
      <dgm:spPr/>
    </dgm:pt>
    <dgm:pt modelId="{1DCE68EA-E66C-4714-BA51-733E2ADBAE77}" type="pres">
      <dgm:prSet presAssocID="{D1257268-6ACB-4338-AB30-E46FC2117F7B}" presName="hierChild4" presStyleCnt="0"/>
      <dgm:spPr/>
    </dgm:pt>
    <dgm:pt modelId="{56DF1F3B-53A3-4E27-9D9B-C9790A5D0152}" type="pres">
      <dgm:prSet presAssocID="{D1257268-6ACB-4338-AB30-E46FC2117F7B}" presName="hierChild5" presStyleCnt="0"/>
      <dgm:spPr/>
    </dgm:pt>
    <dgm:pt modelId="{CDBACD16-8390-4A13-8500-4FD85605BE7D}" type="pres">
      <dgm:prSet presAssocID="{1A143C92-F536-421B-844F-9B2510A74FE7}" presName="Name37" presStyleLbl="parChTrans1D3" presStyleIdx="5" presStyleCnt="8"/>
      <dgm:spPr/>
    </dgm:pt>
    <dgm:pt modelId="{D26D861D-5056-4786-A8B1-414C387BEC34}" type="pres">
      <dgm:prSet presAssocID="{9DF08A55-0FB2-4DB1-8EF7-7D929B29E540}" presName="hierRoot2" presStyleCnt="0">
        <dgm:presLayoutVars>
          <dgm:hierBranch val="init"/>
        </dgm:presLayoutVars>
      </dgm:prSet>
      <dgm:spPr/>
    </dgm:pt>
    <dgm:pt modelId="{97ECFA72-8F79-4F51-B2D9-0FDD51797B8E}" type="pres">
      <dgm:prSet presAssocID="{9DF08A55-0FB2-4DB1-8EF7-7D929B29E540}" presName="rootComposite" presStyleCnt="0"/>
      <dgm:spPr/>
    </dgm:pt>
    <dgm:pt modelId="{6B90C68D-B29A-4067-83FF-EA4533A5A802}" type="pres">
      <dgm:prSet presAssocID="{9DF08A55-0FB2-4DB1-8EF7-7D929B29E540}" presName="rootText" presStyleLbl="node3" presStyleIdx="5" presStyleCnt="8">
        <dgm:presLayoutVars>
          <dgm:chPref val="3"/>
        </dgm:presLayoutVars>
      </dgm:prSet>
      <dgm:spPr/>
    </dgm:pt>
    <dgm:pt modelId="{7C6080E3-A0F8-48CF-BEA7-80420F84766F}" type="pres">
      <dgm:prSet presAssocID="{9DF08A55-0FB2-4DB1-8EF7-7D929B29E540}" presName="rootConnector" presStyleLbl="node3" presStyleIdx="5" presStyleCnt="8"/>
      <dgm:spPr/>
    </dgm:pt>
    <dgm:pt modelId="{7FC649CC-7459-464A-A6F1-5F9896485D13}" type="pres">
      <dgm:prSet presAssocID="{9DF08A55-0FB2-4DB1-8EF7-7D929B29E540}" presName="hierChild4" presStyleCnt="0"/>
      <dgm:spPr/>
    </dgm:pt>
    <dgm:pt modelId="{485C58AF-6BBD-42B9-B3F4-BEF5F8F65CCA}" type="pres">
      <dgm:prSet presAssocID="{9DF08A55-0FB2-4DB1-8EF7-7D929B29E540}" presName="hierChild5" presStyleCnt="0"/>
      <dgm:spPr/>
    </dgm:pt>
    <dgm:pt modelId="{CB646991-CB4E-485C-8F03-6694DFF85E00}" type="pres">
      <dgm:prSet presAssocID="{B32FBC66-B47C-4E4B-B84B-AC862B7ACBAF}" presName="Name37" presStyleLbl="parChTrans1D3" presStyleIdx="6" presStyleCnt="8"/>
      <dgm:spPr/>
    </dgm:pt>
    <dgm:pt modelId="{2B054D75-0BE9-4929-BA36-CA610D07E3CC}" type="pres">
      <dgm:prSet presAssocID="{2C672AC7-BDCD-4FCF-882F-47869717764A}" presName="hierRoot2" presStyleCnt="0">
        <dgm:presLayoutVars>
          <dgm:hierBranch val="init"/>
        </dgm:presLayoutVars>
      </dgm:prSet>
      <dgm:spPr/>
    </dgm:pt>
    <dgm:pt modelId="{9567E52D-C0D9-41FD-9332-1EA0EA0DD4BB}" type="pres">
      <dgm:prSet presAssocID="{2C672AC7-BDCD-4FCF-882F-47869717764A}" presName="rootComposite" presStyleCnt="0"/>
      <dgm:spPr/>
    </dgm:pt>
    <dgm:pt modelId="{8BF34699-7AC1-4751-8AA6-496714D86F3B}" type="pres">
      <dgm:prSet presAssocID="{2C672AC7-BDCD-4FCF-882F-47869717764A}" presName="rootText" presStyleLbl="node3" presStyleIdx="6" presStyleCnt="8">
        <dgm:presLayoutVars>
          <dgm:chPref val="3"/>
        </dgm:presLayoutVars>
      </dgm:prSet>
      <dgm:spPr/>
    </dgm:pt>
    <dgm:pt modelId="{BCD3728C-B001-4989-AF93-3A15456CCEAB}" type="pres">
      <dgm:prSet presAssocID="{2C672AC7-BDCD-4FCF-882F-47869717764A}" presName="rootConnector" presStyleLbl="node3" presStyleIdx="6" presStyleCnt="8"/>
      <dgm:spPr/>
    </dgm:pt>
    <dgm:pt modelId="{57183790-73DC-4825-A2C0-F43E04DD4579}" type="pres">
      <dgm:prSet presAssocID="{2C672AC7-BDCD-4FCF-882F-47869717764A}" presName="hierChild4" presStyleCnt="0"/>
      <dgm:spPr/>
    </dgm:pt>
    <dgm:pt modelId="{3C0E7B71-C2A1-486B-8B26-C7D4841543A6}" type="pres">
      <dgm:prSet presAssocID="{2C672AC7-BDCD-4FCF-882F-47869717764A}" presName="hierChild5" presStyleCnt="0"/>
      <dgm:spPr/>
    </dgm:pt>
    <dgm:pt modelId="{7EC21515-515F-44FD-B384-F80A2F55AD21}" type="pres">
      <dgm:prSet presAssocID="{01D96C60-C68B-4063-A89D-650DA68C37CA}" presName="hierChild5" presStyleCnt="0"/>
      <dgm:spPr/>
    </dgm:pt>
    <dgm:pt modelId="{393A6288-8BD5-4188-918E-CB96C03B32B9}" type="pres">
      <dgm:prSet presAssocID="{BA66B0FC-28A7-49E4-838C-EFE526BC5049}" presName="Name37" presStyleLbl="parChTrans1D2" presStyleIdx="2" presStyleCnt="4"/>
      <dgm:spPr/>
    </dgm:pt>
    <dgm:pt modelId="{45957093-358D-4CB5-A2ED-E4B1888D1FD4}" type="pres">
      <dgm:prSet presAssocID="{3F4EF8BD-D6CC-44C5-BB44-DE084DF39AD5}" presName="hierRoot2" presStyleCnt="0">
        <dgm:presLayoutVars>
          <dgm:hierBranch val="init"/>
        </dgm:presLayoutVars>
      </dgm:prSet>
      <dgm:spPr/>
    </dgm:pt>
    <dgm:pt modelId="{981F53AB-4A82-490E-96A9-0B95C510EFC1}" type="pres">
      <dgm:prSet presAssocID="{3F4EF8BD-D6CC-44C5-BB44-DE084DF39AD5}" presName="rootComposite" presStyleCnt="0"/>
      <dgm:spPr/>
    </dgm:pt>
    <dgm:pt modelId="{BDB13DE3-58FA-495F-AAF6-E35B5DD682AA}" type="pres">
      <dgm:prSet presAssocID="{3F4EF8BD-D6CC-44C5-BB44-DE084DF39AD5}" presName="rootText" presStyleLbl="node2" presStyleIdx="2" presStyleCnt="4">
        <dgm:presLayoutVars>
          <dgm:chPref val="3"/>
        </dgm:presLayoutVars>
      </dgm:prSet>
      <dgm:spPr/>
    </dgm:pt>
    <dgm:pt modelId="{ACB92EC3-746B-4B41-BFA5-AFDA74B2BD92}" type="pres">
      <dgm:prSet presAssocID="{3F4EF8BD-D6CC-44C5-BB44-DE084DF39AD5}" presName="rootConnector" presStyleLbl="node2" presStyleIdx="2" presStyleCnt="4"/>
      <dgm:spPr/>
    </dgm:pt>
    <dgm:pt modelId="{A048E48A-C39D-4B29-B493-EB9695D013BE}" type="pres">
      <dgm:prSet presAssocID="{3F4EF8BD-D6CC-44C5-BB44-DE084DF39AD5}" presName="hierChild4" presStyleCnt="0"/>
      <dgm:spPr/>
    </dgm:pt>
    <dgm:pt modelId="{2E5826C3-74F8-40CE-8DEB-222BC4C3B655}" type="pres">
      <dgm:prSet presAssocID="{077D623C-EF0B-4523-8429-D64C58247D8C}" presName="Name37" presStyleLbl="parChTrans1D3" presStyleIdx="7" presStyleCnt="8"/>
      <dgm:spPr/>
    </dgm:pt>
    <dgm:pt modelId="{E8129ED0-9586-4EC5-8D86-B34BB1197FD8}" type="pres">
      <dgm:prSet presAssocID="{1F673CB5-07DE-480F-8230-BBE44836A579}" presName="hierRoot2" presStyleCnt="0">
        <dgm:presLayoutVars>
          <dgm:hierBranch val="init"/>
        </dgm:presLayoutVars>
      </dgm:prSet>
      <dgm:spPr/>
    </dgm:pt>
    <dgm:pt modelId="{B248E0B8-7663-497D-9CBF-9516F8CAAE0E}" type="pres">
      <dgm:prSet presAssocID="{1F673CB5-07DE-480F-8230-BBE44836A579}" presName="rootComposite" presStyleCnt="0"/>
      <dgm:spPr/>
    </dgm:pt>
    <dgm:pt modelId="{DE4279C9-1C87-4019-AE59-7C5BE30163F0}" type="pres">
      <dgm:prSet presAssocID="{1F673CB5-07DE-480F-8230-BBE44836A579}" presName="rootText" presStyleLbl="node3" presStyleIdx="7" presStyleCnt="8">
        <dgm:presLayoutVars>
          <dgm:chPref val="3"/>
        </dgm:presLayoutVars>
      </dgm:prSet>
      <dgm:spPr/>
    </dgm:pt>
    <dgm:pt modelId="{D89B0803-742D-40C9-B20E-B1927348DF61}" type="pres">
      <dgm:prSet presAssocID="{1F673CB5-07DE-480F-8230-BBE44836A579}" presName="rootConnector" presStyleLbl="node3" presStyleIdx="7" presStyleCnt="8"/>
      <dgm:spPr/>
    </dgm:pt>
    <dgm:pt modelId="{9954933D-F4FA-4359-851A-6FFE1567C479}" type="pres">
      <dgm:prSet presAssocID="{1F673CB5-07DE-480F-8230-BBE44836A579}" presName="hierChild4" presStyleCnt="0"/>
      <dgm:spPr/>
    </dgm:pt>
    <dgm:pt modelId="{D640D2A4-268D-4E09-A787-CFB4DAAC349A}" type="pres">
      <dgm:prSet presAssocID="{1F673CB5-07DE-480F-8230-BBE44836A579}" presName="hierChild5" presStyleCnt="0"/>
      <dgm:spPr/>
    </dgm:pt>
    <dgm:pt modelId="{A584136C-8045-442D-BF4D-338C26ED4F4D}" type="pres">
      <dgm:prSet presAssocID="{3F4EF8BD-D6CC-44C5-BB44-DE084DF39AD5}" presName="hierChild5" presStyleCnt="0"/>
      <dgm:spPr/>
    </dgm:pt>
    <dgm:pt modelId="{1D980E6E-B46D-4E03-88B2-E02A2A287472}" type="pres">
      <dgm:prSet presAssocID="{AA16395D-6BC7-4DA3-977A-601C0611E4B0}" presName="Name37" presStyleLbl="parChTrans1D2" presStyleIdx="3" presStyleCnt="4"/>
      <dgm:spPr/>
    </dgm:pt>
    <dgm:pt modelId="{A1C50228-F53A-4A03-9CA1-51B38541F574}" type="pres">
      <dgm:prSet presAssocID="{7BDA31F9-93AD-47F9-BC78-6EA4EEDF8322}" presName="hierRoot2" presStyleCnt="0">
        <dgm:presLayoutVars>
          <dgm:hierBranch val="init"/>
        </dgm:presLayoutVars>
      </dgm:prSet>
      <dgm:spPr/>
    </dgm:pt>
    <dgm:pt modelId="{679DA0B8-F67E-4318-BF6C-CC9DA67DB4D1}" type="pres">
      <dgm:prSet presAssocID="{7BDA31F9-93AD-47F9-BC78-6EA4EEDF8322}" presName="rootComposite" presStyleCnt="0"/>
      <dgm:spPr/>
    </dgm:pt>
    <dgm:pt modelId="{11320161-BD2C-4453-B30C-27FC7C59825D}" type="pres">
      <dgm:prSet presAssocID="{7BDA31F9-93AD-47F9-BC78-6EA4EEDF8322}" presName="rootText" presStyleLbl="node2" presStyleIdx="3" presStyleCnt="4">
        <dgm:presLayoutVars>
          <dgm:chPref val="3"/>
        </dgm:presLayoutVars>
      </dgm:prSet>
      <dgm:spPr/>
    </dgm:pt>
    <dgm:pt modelId="{A640C17B-44F1-49F0-AEAD-D69BA697D9F8}" type="pres">
      <dgm:prSet presAssocID="{7BDA31F9-93AD-47F9-BC78-6EA4EEDF8322}" presName="rootConnector" presStyleLbl="node2" presStyleIdx="3" presStyleCnt="4"/>
      <dgm:spPr/>
    </dgm:pt>
    <dgm:pt modelId="{C7F1BFC8-2312-4C1E-BC4C-BCE04CEC634D}" type="pres">
      <dgm:prSet presAssocID="{7BDA31F9-93AD-47F9-BC78-6EA4EEDF8322}" presName="hierChild4" presStyleCnt="0"/>
      <dgm:spPr/>
    </dgm:pt>
    <dgm:pt modelId="{113B750E-B8C1-4847-9EBE-E3AC6EE91AFE}" type="pres">
      <dgm:prSet presAssocID="{7BDA31F9-93AD-47F9-BC78-6EA4EEDF8322}" presName="hierChild5" presStyleCnt="0"/>
      <dgm:spPr/>
    </dgm:pt>
    <dgm:pt modelId="{15E37B8B-5370-467F-A52A-712A4D22A1CD}" type="pres">
      <dgm:prSet presAssocID="{D88D42FA-F5C0-4D49-9930-43E036F24C03}" presName="hierChild3" presStyleCnt="0"/>
      <dgm:spPr/>
    </dgm:pt>
  </dgm:ptLst>
  <dgm:cxnLst>
    <dgm:cxn modelId="{C16E9C01-CCC1-440D-8E3C-0181EA17516B}" type="presOf" srcId="{2C672AC7-BDCD-4FCF-882F-47869717764A}" destId="{BCD3728C-B001-4989-AF93-3A15456CCEAB}" srcOrd="1" destOrd="0" presId="urn:microsoft.com/office/officeart/2005/8/layout/orgChart1"/>
    <dgm:cxn modelId="{28C2CF0B-D0F2-4E3C-B074-99FA4DC153EF}" srcId="{01D96C60-C68B-4063-A89D-650DA68C37CA}" destId="{2C672AC7-BDCD-4FCF-882F-47869717764A}" srcOrd="3" destOrd="0" parTransId="{B32FBC66-B47C-4E4B-B84B-AC862B7ACBAF}" sibTransId="{24FA9343-282E-4256-BEA4-544A3F16030F}"/>
    <dgm:cxn modelId="{CB873412-207E-44A3-8E6F-37F82D049D64}" type="presOf" srcId="{BA66B0FC-28A7-49E4-838C-EFE526BC5049}" destId="{393A6288-8BD5-4188-918E-CB96C03B32B9}" srcOrd="0" destOrd="0" presId="urn:microsoft.com/office/officeart/2005/8/layout/orgChart1"/>
    <dgm:cxn modelId="{18604712-1FFB-4167-A4CE-D294712230AF}" type="presOf" srcId="{D88D42FA-F5C0-4D49-9930-43E036F24C03}" destId="{B015CE02-86EE-4854-A151-E21B17E93921}" srcOrd="0" destOrd="0" presId="urn:microsoft.com/office/officeart/2005/8/layout/orgChart1"/>
    <dgm:cxn modelId="{35147E19-D057-464D-83A2-D75F070D91A4}" type="presOf" srcId="{3F4EF8BD-D6CC-44C5-BB44-DE084DF39AD5}" destId="{ACB92EC3-746B-4B41-BFA5-AFDA74B2BD92}" srcOrd="1" destOrd="0" presId="urn:microsoft.com/office/officeart/2005/8/layout/orgChart1"/>
    <dgm:cxn modelId="{A9C0AE1A-BF56-4B9A-984D-6B47FECB4CDD}" type="presOf" srcId="{090F0FC5-F216-490D-9AA6-E657C6D49E87}" destId="{41EEAC54-DE7B-4E04-902C-38B157C7308B}" srcOrd="0" destOrd="0" presId="urn:microsoft.com/office/officeart/2005/8/layout/orgChart1"/>
    <dgm:cxn modelId="{0694D321-7079-43B1-86AF-A6CA24EA57D9}" type="presOf" srcId="{01D96C60-C68B-4063-A89D-650DA68C37CA}" destId="{49D589FF-543B-4820-AC74-356C2466C859}" srcOrd="0" destOrd="0" presId="urn:microsoft.com/office/officeart/2005/8/layout/orgChart1"/>
    <dgm:cxn modelId="{2B86E222-7415-447E-AF0E-F2D25822A621}" type="presOf" srcId="{B010539F-8328-41D9-951C-F0C819D751EE}" destId="{A8B2281C-D13D-4F71-A53A-FE664A3A1D2D}" srcOrd="0" destOrd="0" presId="urn:microsoft.com/office/officeart/2005/8/layout/orgChart1"/>
    <dgm:cxn modelId="{BD7FF128-DD36-477D-B3E7-4B6AC302550A}" type="presOf" srcId="{D1257268-6ACB-4338-AB30-E46FC2117F7B}" destId="{A8DEF369-93D4-4032-BF23-77DB0C288D52}" srcOrd="1" destOrd="0" presId="urn:microsoft.com/office/officeart/2005/8/layout/orgChart1"/>
    <dgm:cxn modelId="{02FAA529-2C01-49DF-816E-09C7F97CFCB8}" type="presOf" srcId="{F6C99E44-C26D-4181-AC87-0F7B51CF98AE}" destId="{63E88696-DE70-4B83-AA37-17D97238C764}" srcOrd="0" destOrd="0" presId="urn:microsoft.com/office/officeart/2005/8/layout/orgChart1"/>
    <dgm:cxn modelId="{CEB88F32-0CBF-4294-B0B7-1CE200024DE0}" srcId="{21806475-CAAB-4190-B396-672D9BE33151}" destId="{CD9C7CCC-D285-4E6C-8423-1D1B3380DD50}" srcOrd="2" destOrd="0" parTransId="{C23B504C-8D1C-4D64-AF51-5FF594817AFA}" sibTransId="{333FF25F-9DBA-416C-A031-6C5CEAD43BB4}"/>
    <dgm:cxn modelId="{B268B637-D1DD-4CC8-B6ED-E871BCB15499}" type="presOf" srcId="{D1257268-6ACB-4338-AB30-E46FC2117F7B}" destId="{6E79119B-02C6-460C-B821-65906AD19570}" srcOrd="0" destOrd="0" presId="urn:microsoft.com/office/officeart/2005/8/layout/orgChart1"/>
    <dgm:cxn modelId="{8DCD083A-DA1E-4C22-AB37-FC0589C51505}" type="presOf" srcId="{21806475-CAAB-4190-B396-672D9BE33151}" destId="{9FD6734E-6265-466A-B3D6-E4E950F617E7}" srcOrd="0" destOrd="0" presId="urn:microsoft.com/office/officeart/2005/8/layout/orgChart1"/>
    <dgm:cxn modelId="{2D771A3E-180E-4597-A8CB-0960ECF0773A}" type="presOf" srcId="{C23B504C-8D1C-4D64-AF51-5FF594817AFA}" destId="{64C23A3F-0975-4B01-A73C-38B729EDFDBF}" srcOrd="0" destOrd="0" presId="urn:microsoft.com/office/officeart/2005/8/layout/orgChart1"/>
    <dgm:cxn modelId="{50ADE63F-3311-4B46-9521-E684A0073E7C}" type="presOf" srcId="{B010539F-8328-41D9-951C-F0C819D751EE}" destId="{93BDD1FD-146D-46DD-AA3D-C43174925525}" srcOrd="1" destOrd="0" presId="urn:microsoft.com/office/officeart/2005/8/layout/orgChart1"/>
    <dgm:cxn modelId="{58E8C742-6860-4E8E-B3D0-FCAF603648DB}" srcId="{3F4EF8BD-D6CC-44C5-BB44-DE084DF39AD5}" destId="{1F673CB5-07DE-480F-8230-BBE44836A579}" srcOrd="0" destOrd="0" parTransId="{077D623C-EF0B-4523-8429-D64C58247D8C}" sibTransId="{55299C04-89DF-4850-801A-5C722393D45A}"/>
    <dgm:cxn modelId="{4B1A5364-F328-40A7-9950-338A9B0AD6AA}" type="presOf" srcId="{CD9C7CCC-D285-4E6C-8423-1D1B3380DD50}" destId="{33A87F21-88D2-4507-B642-0B6368EDA1A6}" srcOrd="0" destOrd="0" presId="urn:microsoft.com/office/officeart/2005/8/layout/orgChart1"/>
    <dgm:cxn modelId="{CB80014A-25FE-447F-B717-212A268A6B97}" srcId="{D88D42FA-F5C0-4D49-9930-43E036F24C03}" destId="{7BDA31F9-93AD-47F9-BC78-6EA4EEDF8322}" srcOrd="3" destOrd="0" parTransId="{AA16395D-6BC7-4DA3-977A-601C0611E4B0}" sibTransId="{7CAA3632-1D0A-4CAD-A6EB-887CF6668E05}"/>
    <dgm:cxn modelId="{43D6764B-FDE3-4D16-8395-66EB553D52B8}" type="presOf" srcId="{CD9C7CCC-D285-4E6C-8423-1D1B3380DD50}" destId="{7E5FA67A-3F67-4B4F-B987-AF38AA161562}" srcOrd="1" destOrd="0" presId="urn:microsoft.com/office/officeart/2005/8/layout/orgChart1"/>
    <dgm:cxn modelId="{8C4C3C6C-6AF7-48FB-8E3B-14DA4066A01B}" srcId="{21806475-CAAB-4190-B396-672D9BE33151}" destId="{C442A495-7087-453F-BF0A-FA5F9AB3FE7D}" srcOrd="1" destOrd="0" parTransId="{F6C99E44-C26D-4181-AC87-0F7B51CF98AE}" sibTransId="{48EB1FD8-C37D-4886-BF68-BA2274E6D142}"/>
    <dgm:cxn modelId="{D2FAD26E-F0F9-43AC-82CC-F2376F8FC7BA}" type="presOf" srcId="{01D96C60-C68B-4063-A89D-650DA68C37CA}" destId="{59730DF5-4365-4318-A9B2-C5D1A86FC726}" srcOrd="1" destOrd="0" presId="urn:microsoft.com/office/officeart/2005/8/layout/orgChart1"/>
    <dgm:cxn modelId="{7525D851-4972-4DF6-9DA2-01102641E6ED}" srcId="{DBA3CA36-0BAF-4C30-8607-3E6B5E57B07D}" destId="{D88D42FA-F5C0-4D49-9930-43E036F24C03}" srcOrd="0" destOrd="0" parTransId="{D8125127-D58A-462F-B69D-8A941C691C42}" sibTransId="{43333929-390F-47B0-8E24-F568B6A5AD37}"/>
    <dgm:cxn modelId="{982C0354-9AF5-4172-8315-F27C49002F5D}" type="presOf" srcId="{1F673CB5-07DE-480F-8230-BBE44836A579}" destId="{D89B0803-742D-40C9-B20E-B1927348DF61}" srcOrd="1" destOrd="0" presId="urn:microsoft.com/office/officeart/2005/8/layout/orgChart1"/>
    <dgm:cxn modelId="{1B07707A-0A2F-48F0-AD52-50A11086ACF0}" srcId="{01D96C60-C68B-4063-A89D-650DA68C37CA}" destId="{D1257268-6ACB-4338-AB30-E46FC2117F7B}" srcOrd="1" destOrd="0" parTransId="{571B0517-1FCC-47A4-89E6-B3F35A9B8571}" sibTransId="{489D5959-884F-4CA8-8BBC-9575EF65A9D1}"/>
    <dgm:cxn modelId="{346F585A-AB6D-4D36-89B7-024B2193A030}" srcId="{01D96C60-C68B-4063-A89D-650DA68C37CA}" destId="{45B59483-EF7C-4508-9461-767C33B62B8D}" srcOrd="0" destOrd="0" parTransId="{090F0FC5-F216-490D-9AA6-E657C6D49E87}" sibTransId="{B970E8CE-6331-4E71-84D4-392201792E0F}"/>
    <dgm:cxn modelId="{1E65887E-8D5F-4B62-98CA-B981E9BCAE49}" srcId="{D88D42FA-F5C0-4D49-9930-43E036F24C03}" destId="{3F4EF8BD-D6CC-44C5-BB44-DE084DF39AD5}" srcOrd="2" destOrd="0" parTransId="{BA66B0FC-28A7-49E4-838C-EFE526BC5049}" sibTransId="{ED1F7A66-2449-4133-B700-45F28D181825}"/>
    <dgm:cxn modelId="{FE314181-4DC7-4DCE-B3CC-39900896267B}" type="presOf" srcId="{AA16395D-6BC7-4DA3-977A-601C0611E4B0}" destId="{1D980E6E-B46D-4E03-88B2-E02A2A287472}" srcOrd="0" destOrd="0" presId="urn:microsoft.com/office/officeart/2005/8/layout/orgChart1"/>
    <dgm:cxn modelId="{9BC85286-0B25-4410-AE95-5E5C7960B68E}" type="presOf" srcId="{1F673CB5-07DE-480F-8230-BBE44836A579}" destId="{DE4279C9-1C87-4019-AE59-7C5BE30163F0}" srcOrd="0" destOrd="0" presId="urn:microsoft.com/office/officeart/2005/8/layout/orgChart1"/>
    <dgm:cxn modelId="{F221088B-4C46-44BE-887D-42E2A82EDB05}" type="presOf" srcId="{D88D42FA-F5C0-4D49-9930-43E036F24C03}" destId="{94A0A990-9736-40E6-91B7-C08AE5178DD3}" srcOrd="1" destOrd="0" presId="urn:microsoft.com/office/officeart/2005/8/layout/orgChart1"/>
    <dgm:cxn modelId="{5C84118B-39ED-481A-BAC1-3925F8423AAD}" type="presOf" srcId="{571B0517-1FCC-47A4-89E6-B3F35A9B8571}" destId="{2112CE32-A7BF-42D9-AAB4-7DA5E33179D5}" srcOrd="0" destOrd="0" presId="urn:microsoft.com/office/officeart/2005/8/layout/orgChart1"/>
    <dgm:cxn modelId="{56145393-759C-4D5B-8C83-74838069F28C}" type="presOf" srcId="{077D623C-EF0B-4523-8429-D64C58247D8C}" destId="{2E5826C3-74F8-40CE-8DEB-222BC4C3B655}" srcOrd="0" destOrd="0" presId="urn:microsoft.com/office/officeart/2005/8/layout/orgChart1"/>
    <dgm:cxn modelId="{15B1D295-2599-4D2E-BED4-FF670D12AED8}" srcId="{D88D42FA-F5C0-4D49-9930-43E036F24C03}" destId="{21806475-CAAB-4190-B396-672D9BE33151}" srcOrd="0" destOrd="0" parTransId="{BDF08C5C-12B6-422D-BB81-F53A41C54380}" sibTransId="{E5EE1B8A-7B8D-43FD-B60E-A90AB2509E6B}"/>
    <dgm:cxn modelId="{04DA30A8-BAA0-4F52-9C3A-545085DC6D09}" type="presOf" srcId="{BDF08C5C-12B6-422D-BB81-F53A41C54380}" destId="{9C90494C-0275-4142-BE6A-922AF4637420}" srcOrd="0" destOrd="0" presId="urn:microsoft.com/office/officeart/2005/8/layout/orgChart1"/>
    <dgm:cxn modelId="{4BA2E2AC-62C4-465D-A4FA-4DC923EBEA4A}" type="presOf" srcId="{45B59483-EF7C-4508-9461-767C33B62B8D}" destId="{53D62860-0F62-46E4-A654-EC9365BC2E8C}" srcOrd="0" destOrd="0" presId="urn:microsoft.com/office/officeart/2005/8/layout/orgChart1"/>
    <dgm:cxn modelId="{1ACC74AD-7862-4D02-A9C5-0AC91B7D9858}" srcId="{D88D42FA-F5C0-4D49-9930-43E036F24C03}" destId="{01D96C60-C68B-4063-A89D-650DA68C37CA}" srcOrd="1" destOrd="0" parTransId="{AEF80F26-8760-400F-BD76-C7DE18588B2A}" sibTransId="{FBD77600-585A-448F-8AAA-D6ED3B7FB57D}"/>
    <dgm:cxn modelId="{C59373BB-30A0-4668-9A57-6BA82A79A3CD}" type="presOf" srcId="{AEF80F26-8760-400F-BD76-C7DE18588B2A}" destId="{36DE6F05-AD51-48B9-8D3A-B2E01F814CD0}" srcOrd="0" destOrd="0" presId="urn:microsoft.com/office/officeart/2005/8/layout/orgChart1"/>
    <dgm:cxn modelId="{90614CC2-9942-41B9-86AD-79357D38FA3E}" type="presOf" srcId="{19AB3172-8CC3-4792-BAB2-2D3237400000}" destId="{458F0AF4-4108-4466-8BD3-0C70C7E6A81A}" srcOrd="0" destOrd="0" presId="urn:microsoft.com/office/officeart/2005/8/layout/orgChart1"/>
    <dgm:cxn modelId="{15CE49CA-282B-428D-9E3F-E85C6CDB006A}" type="presOf" srcId="{9DF08A55-0FB2-4DB1-8EF7-7D929B29E540}" destId="{6B90C68D-B29A-4067-83FF-EA4533A5A802}" srcOrd="0" destOrd="0" presId="urn:microsoft.com/office/officeart/2005/8/layout/orgChart1"/>
    <dgm:cxn modelId="{3870DAD5-AC7E-4B56-BE4D-1DB0E4AF04AE}" type="presOf" srcId="{45B59483-EF7C-4508-9461-767C33B62B8D}" destId="{6E0D7860-E4FC-4784-83F3-79E01434EF28}" srcOrd="1" destOrd="0" presId="urn:microsoft.com/office/officeart/2005/8/layout/orgChart1"/>
    <dgm:cxn modelId="{DCBFFCD8-D508-40B0-8488-FD83FC3317C9}" type="presOf" srcId="{C442A495-7087-453F-BF0A-FA5F9AB3FE7D}" destId="{9AC68675-A299-4406-A319-7A87D5BA7431}" srcOrd="1" destOrd="0" presId="urn:microsoft.com/office/officeart/2005/8/layout/orgChart1"/>
    <dgm:cxn modelId="{8D8296D9-594C-46F6-BABF-A5F4074E0C06}" type="presOf" srcId="{21806475-CAAB-4190-B396-672D9BE33151}" destId="{991E95C1-B830-4D93-9950-4BCCBDBF74F8}" srcOrd="1" destOrd="0" presId="urn:microsoft.com/office/officeart/2005/8/layout/orgChart1"/>
    <dgm:cxn modelId="{015324DE-D838-4BA9-BA37-78D9C3341642}" type="presOf" srcId="{7BDA31F9-93AD-47F9-BC78-6EA4EEDF8322}" destId="{A640C17B-44F1-49F0-AEAD-D69BA697D9F8}" srcOrd="1" destOrd="0" presId="urn:microsoft.com/office/officeart/2005/8/layout/orgChart1"/>
    <dgm:cxn modelId="{C64FECE3-613B-424B-8967-AA85D9FA2915}" srcId="{21806475-CAAB-4190-B396-672D9BE33151}" destId="{B010539F-8328-41D9-951C-F0C819D751EE}" srcOrd="0" destOrd="0" parTransId="{19AB3172-8CC3-4792-BAB2-2D3237400000}" sibTransId="{DB971E41-064B-4A37-8955-C347FD64C8AD}"/>
    <dgm:cxn modelId="{F71303E7-A8A1-4063-B7E9-049FEA6F791B}" type="presOf" srcId="{C442A495-7087-453F-BF0A-FA5F9AB3FE7D}" destId="{7BBAA745-B2FB-4CBF-9037-3A31BBAB48D1}" srcOrd="0" destOrd="0" presId="urn:microsoft.com/office/officeart/2005/8/layout/orgChart1"/>
    <dgm:cxn modelId="{966FA2EA-B1DC-418E-821D-BF391172F6B5}" type="presOf" srcId="{9DF08A55-0FB2-4DB1-8EF7-7D929B29E540}" destId="{7C6080E3-A0F8-48CF-BEA7-80420F84766F}" srcOrd="1" destOrd="0" presId="urn:microsoft.com/office/officeart/2005/8/layout/orgChart1"/>
    <dgm:cxn modelId="{6F90F8EA-5BF3-4A73-98AE-81204A003470}" type="presOf" srcId="{2C672AC7-BDCD-4FCF-882F-47869717764A}" destId="{8BF34699-7AC1-4751-8AA6-496714D86F3B}" srcOrd="0" destOrd="0" presId="urn:microsoft.com/office/officeart/2005/8/layout/orgChart1"/>
    <dgm:cxn modelId="{A9F332EB-6357-4CFD-B72B-D0197F88DD6F}" srcId="{01D96C60-C68B-4063-A89D-650DA68C37CA}" destId="{9DF08A55-0FB2-4DB1-8EF7-7D929B29E540}" srcOrd="2" destOrd="0" parTransId="{1A143C92-F536-421B-844F-9B2510A74FE7}" sibTransId="{8393C3CE-F22B-481E-AAFD-1C7B3EE76503}"/>
    <dgm:cxn modelId="{2201FFEB-42A1-4BE8-BFF3-8800BD2773A3}" type="presOf" srcId="{B32FBC66-B47C-4E4B-B84B-AC862B7ACBAF}" destId="{CB646991-CB4E-485C-8F03-6694DFF85E00}" srcOrd="0" destOrd="0" presId="urn:microsoft.com/office/officeart/2005/8/layout/orgChart1"/>
    <dgm:cxn modelId="{0FE4DCF2-724D-4003-91F8-83795284D8D2}" type="presOf" srcId="{1A143C92-F536-421B-844F-9B2510A74FE7}" destId="{CDBACD16-8390-4A13-8500-4FD85605BE7D}" srcOrd="0" destOrd="0" presId="urn:microsoft.com/office/officeart/2005/8/layout/orgChart1"/>
    <dgm:cxn modelId="{530E19F5-D775-4EC8-BB23-90A24C14B1FF}" type="presOf" srcId="{3F4EF8BD-D6CC-44C5-BB44-DE084DF39AD5}" destId="{BDB13DE3-58FA-495F-AAF6-E35B5DD682AA}" srcOrd="0" destOrd="0" presId="urn:microsoft.com/office/officeart/2005/8/layout/orgChart1"/>
    <dgm:cxn modelId="{920496FB-670B-4FEF-A48E-8224767F90A9}" type="presOf" srcId="{7BDA31F9-93AD-47F9-BC78-6EA4EEDF8322}" destId="{11320161-BD2C-4453-B30C-27FC7C59825D}" srcOrd="0" destOrd="0" presId="urn:microsoft.com/office/officeart/2005/8/layout/orgChart1"/>
    <dgm:cxn modelId="{4AF0D0FB-FF94-4EAB-9590-33DE2A8545A3}" type="presOf" srcId="{DBA3CA36-0BAF-4C30-8607-3E6B5E57B07D}" destId="{309F986C-FB16-434D-8FFD-4248FA665E0F}" srcOrd="0" destOrd="0" presId="urn:microsoft.com/office/officeart/2005/8/layout/orgChart1"/>
    <dgm:cxn modelId="{7B4E14BC-C57E-4579-91E7-35664EDD764B}" type="presParOf" srcId="{309F986C-FB16-434D-8FFD-4248FA665E0F}" destId="{A5CEFD6B-D76A-469B-9F20-C2719703E77D}" srcOrd="0" destOrd="0" presId="urn:microsoft.com/office/officeart/2005/8/layout/orgChart1"/>
    <dgm:cxn modelId="{80D3DA40-2B71-45F5-B800-608137C76BA9}" type="presParOf" srcId="{A5CEFD6B-D76A-469B-9F20-C2719703E77D}" destId="{F816A0E7-FB7E-48C4-8920-D6BCB6EF29A4}" srcOrd="0" destOrd="0" presId="urn:microsoft.com/office/officeart/2005/8/layout/orgChart1"/>
    <dgm:cxn modelId="{07106914-17D9-4F46-AF2D-243546065918}" type="presParOf" srcId="{F816A0E7-FB7E-48C4-8920-D6BCB6EF29A4}" destId="{B015CE02-86EE-4854-A151-E21B17E93921}" srcOrd="0" destOrd="0" presId="urn:microsoft.com/office/officeart/2005/8/layout/orgChart1"/>
    <dgm:cxn modelId="{89D2BD98-7FC8-45A1-A6B4-6782565738A0}" type="presParOf" srcId="{F816A0E7-FB7E-48C4-8920-D6BCB6EF29A4}" destId="{94A0A990-9736-40E6-91B7-C08AE5178DD3}" srcOrd="1" destOrd="0" presId="urn:microsoft.com/office/officeart/2005/8/layout/orgChart1"/>
    <dgm:cxn modelId="{A377AB3E-4A84-41EC-9DB3-189933EC9277}" type="presParOf" srcId="{A5CEFD6B-D76A-469B-9F20-C2719703E77D}" destId="{F68510A0-2229-4A15-8E8B-27C564151402}" srcOrd="1" destOrd="0" presId="urn:microsoft.com/office/officeart/2005/8/layout/orgChart1"/>
    <dgm:cxn modelId="{DF261405-C8BB-441E-811F-678AD7FA9677}" type="presParOf" srcId="{F68510A0-2229-4A15-8E8B-27C564151402}" destId="{9C90494C-0275-4142-BE6A-922AF4637420}" srcOrd="0" destOrd="0" presId="urn:microsoft.com/office/officeart/2005/8/layout/orgChart1"/>
    <dgm:cxn modelId="{62B49C27-C43E-4781-AEA1-FFA223892F41}" type="presParOf" srcId="{F68510A0-2229-4A15-8E8B-27C564151402}" destId="{9D866F43-C8B9-45BC-B766-201CBEDC9209}" srcOrd="1" destOrd="0" presId="urn:microsoft.com/office/officeart/2005/8/layout/orgChart1"/>
    <dgm:cxn modelId="{A7726324-32C1-4B77-9BF3-6A0FD022083B}" type="presParOf" srcId="{9D866F43-C8B9-45BC-B766-201CBEDC9209}" destId="{2D49DAA7-5618-4075-BB90-B9192EB1C426}" srcOrd="0" destOrd="0" presId="urn:microsoft.com/office/officeart/2005/8/layout/orgChart1"/>
    <dgm:cxn modelId="{4C30B2EF-BFB6-4F03-B79C-9E64BA30DF6C}" type="presParOf" srcId="{2D49DAA7-5618-4075-BB90-B9192EB1C426}" destId="{9FD6734E-6265-466A-B3D6-E4E950F617E7}" srcOrd="0" destOrd="0" presId="urn:microsoft.com/office/officeart/2005/8/layout/orgChart1"/>
    <dgm:cxn modelId="{595CD77D-88C2-4D0E-9E6B-FB59DFD68A17}" type="presParOf" srcId="{2D49DAA7-5618-4075-BB90-B9192EB1C426}" destId="{991E95C1-B830-4D93-9950-4BCCBDBF74F8}" srcOrd="1" destOrd="0" presId="urn:microsoft.com/office/officeart/2005/8/layout/orgChart1"/>
    <dgm:cxn modelId="{8DC9C168-4CA8-493F-A986-83EF1A21C7CF}" type="presParOf" srcId="{9D866F43-C8B9-45BC-B766-201CBEDC9209}" destId="{1D56C094-F1EB-488C-9FF5-91ECD80F9076}" srcOrd="1" destOrd="0" presId="urn:microsoft.com/office/officeart/2005/8/layout/orgChart1"/>
    <dgm:cxn modelId="{08B25660-51AD-45BD-A9EB-F8FA5869CC65}" type="presParOf" srcId="{1D56C094-F1EB-488C-9FF5-91ECD80F9076}" destId="{458F0AF4-4108-4466-8BD3-0C70C7E6A81A}" srcOrd="0" destOrd="0" presId="urn:microsoft.com/office/officeart/2005/8/layout/orgChart1"/>
    <dgm:cxn modelId="{B39B93CF-8A74-4AEB-A642-22FB24A178B0}" type="presParOf" srcId="{1D56C094-F1EB-488C-9FF5-91ECD80F9076}" destId="{0B8F3010-78EA-40E9-9859-DFF060408B92}" srcOrd="1" destOrd="0" presId="urn:microsoft.com/office/officeart/2005/8/layout/orgChart1"/>
    <dgm:cxn modelId="{79233C3C-EA7F-43D1-8C66-6FD343906F15}" type="presParOf" srcId="{0B8F3010-78EA-40E9-9859-DFF060408B92}" destId="{C4DAA550-CD6E-405B-BE93-3DA59F3CC23B}" srcOrd="0" destOrd="0" presId="urn:microsoft.com/office/officeart/2005/8/layout/orgChart1"/>
    <dgm:cxn modelId="{6A995055-B5F9-4C50-818C-ECA0A60A1E35}" type="presParOf" srcId="{C4DAA550-CD6E-405B-BE93-3DA59F3CC23B}" destId="{A8B2281C-D13D-4F71-A53A-FE664A3A1D2D}" srcOrd="0" destOrd="0" presId="urn:microsoft.com/office/officeart/2005/8/layout/orgChart1"/>
    <dgm:cxn modelId="{853A143C-2E90-4E5C-8AD9-B73294C4B36A}" type="presParOf" srcId="{C4DAA550-CD6E-405B-BE93-3DA59F3CC23B}" destId="{93BDD1FD-146D-46DD-AA3D-C43174925525}" srcOrd="1" destOrd="0" presId="urn:microsoft.com/office/officeart/2005/8/layout/orgChart1"/>
    <dgm:cxn modelId="{B33F4CE8-63E6-4494-A3FC-10EB581FAC7A}" type="presParOf" srcId="{0B8F3010-78EA-40E9-9859-DFF060408B92}" destId="{EAE0D72E-5CE4-47CE-9689-1D100A9CCE02}" srcOrd="1" destOrd="0" presId="urn:microsoft.com/office/officeart/2005/8/layout/orgChart1"/>
    <dgm:cxn modelId="{535357CA-DB0C-4E84-8A72-3B37203D3E25}" type="presParOf" srcId="{0B8F3010-78EA-40E9-9859-DFF060408B92}" destId="{5E01E33E-BA56-4F6E-8F13-25FCFD7EA3B8}" srcOrd="2" destOrd="0" presId="urn:microsoft.com/office/officeart/2005/8/layout/orgChart1"/>
    <dgm:cxn modelId="{569D453C-BD56-489F-82C0-F9A477BAD1ED}" type="presParOf" srcId="{1D56C094-F1EB-488C-9FF5-91ECD80F9076}" destId="{63E88696-DE70-4B83-AA37-17D97238C764}" srcOrd="2" destOrd="0" presId="urn:microsoft.com/office/officeart/2005/8/layout/orgChart1"/>
    <dgm:cxn modelId="{B3519EBC-6F77-4BFE-8407-786DDC821F29}" type="presParOf" srcId="{1D56C094-F1EB-488C-9FF5-91ECD80F9076}" destId="{C6606359-9724-4018-9816-AD20B0B81C5B}" srcOrd="3" destOrd="0" presId="urn:microsoft.com/office/officeart/2005/8/layout/orgChart1"/>
    <dgm:cxn modelId="{65B7D262-787D-4149-B4DE-A165F0B6A830}" type="presParOf" srcId="{C6606359-9724-4018-9816-AD20B0B81C5B}" destId="{32F41465-E5E6-4557-BE46-5FE2432A0866}" srcOrd="0" destOrd="0" presId="urn:microsoft.com/office/officeart/2005/8/layout/orgChart1"/>
    <dgm:cxn modelId="{49CAA804-1FE3-443F-B2DA-69FD8B4D76CB}" type="presParOf" srcId="{32F41465-E5E6-4557-BE46-5FE2432A0866}" destId="{7BBAA745-B2FB-4CBF-9037-3A31BBAB48D1}" srcOrd="0" destOrd="0" presId="urn:microsoft.com/office/officeart/2005/8/layout/orgChart1"/>
    <dgm:cxn modelId="{906D26B8-90A5-48E6-9FDB-0B29F6D2BCB9}" type="presParOf" srcId="{32F41465-E5E6-4557-BE46-5FE2432A0866}" destId="{9AC68675-A299-4406-A319-7A87D5BA7431}" srcOrd="1" destOrd="0" presId="urn:microsoft.com/office/officeart/2005/8/layout/orgChart1"/>
    <dgm:cxn modelId="{6F185D03-394A-48CC-9F4A-892608E50E08}" type="presParOf" srcId="{C6606359-9724-4018-9816-AD20B0B81C5B}" destId="{C743A190-C1B3-4B21-8BDB-7D63AF9274B4}" srcOrd="1" destOrd="0" presId="urn:microsoft.com/office/officeart/2005/8/layout/orgChart1"/>
    <dgm:cxn modelId="{CBD1D502-735A-4ED9-B928-D8ED2FDD31E0}" type="presParOf" srcId="{C6606359-9724-4018-9816-AD20B0B81C5B}" destId="{26C0C121-D175-467E-AD24-8234F1F55C7E}" srcOrd="2" destOrd="0" presId="urn:microsoft.com/office/officeart/2005/8/layout/orgChart1"/>
    <dgm:cxn modelId="{91AEBAFF-4542-4946-B6E9-E41898829109}" type="presParOf" srcId="{1D56C094-F1EB-488C-9FF5-91ECD80F9076}" destId="{64C23A3F-0975-4B01-A73C-38B729EDFDBF}" srcOrd="4" destOrd="0" presId="urn:microsoft.com/office/officeart/2005/8/layout/orgChart1"/>
    <dgm:cxn modelId="{EECDCF8C-171C-4796-AFB2-EE83A6A3D89D}" type="presParOf" srcId="{1D56C094-F1EB-488C-9FF5-91ECD80F9076}" destId="{B1142FFC-9F2E-48E0-A962-0E14B9049F24}" srcOrd="5" destOrd="0" presId="urn:microsoft.com/office/officeart/2005/8/layout/orgChart1"/>
    <dgm:cxn modelId="{1CCE305F-103A-4E92-ACD2-ABD9A233CA1C}" type="presParOf" srcId="{B1142FFC-9F2E-48E0-A962-0E14B9049F24}" destId="{71BD6204-8179-4B40-AF1E-0F9158D2DFE4}" srcOrd="0" destOrd="0" presId="urn:microsoft.com/office/officeart/2005/8/layout/orgChart1"/>
    <dgm:cxn modelId="{137B1172-6363-4600-87D3-710BD57EC2B7}" type="presParOf" srcId="{71BD6204-8179-4B40-AF1E-0F9158D2DFE4}" destId="{33A87F21-88D2-4507-B642-0B6368EDA1A6}" srcOrd="0" destOrd="0" presId="urn:microsoft.com/office/officeart/2005/8/layout/orgChart1"/>
    <dgm:cxn modelId="{6F2E9675-45B1-40CE-8ADB-C12222AC448A}" type="presParOf" srcId="{71BD6204-8179-4B40-AF1E-0F9158D2DFE4}" destId="{7E5FA67A-3F67-4B4F-B987-AF38AA161562}" srcOrd="1" destOrd="0" presId="urn:microsoft.com/office/officeart/2005/8/layout/orgChart1"/>
    <dgm:cxn modelId="{BB2188EC-BC39-4E9D-A9AA-16A4D7A8435C}" type="presParOf" srcId="{B1142FFC-9F2E-48E0-A962-0E14B9049F24}" destId="{3A744E08-10E6-4FB4-B555-9FE1A4D74797}" srcOrd="1" destOrd="0" presId="urn:microsoft.com/office/officeart/2005/8/layout/orgChart1"/>
    <dgm:cxn modelId="{2EFFEEBF-5632-40F1-94C7-779FF0EF7D6F}" type="presParOf" srcId="{B1142FFC-9F2E-48E0-A962-0E14B9049F24}" destId="{909D34AA-6E6E-4FBE-A4BC-A65F8C644A2A}" srcOrd="2" destOrd="0" presId="urn:microsoft.com/office/officeart/2005/8/layout/orgChart1"/>
    <dgm:cxn modelId="{8A7C3F57-D472-44EC-A8CC-ED259DB8F971}" type="presParOf" srcId="{9D866F43-C8B9-45BC-B766-201CBEDC9209}" destId="{3A7ABD37-1409-4B2D-95DE-B56BAB0A2293}" srcOrd="2" destOrd="0" presId="urn:microsoft.com/office/officeart/2005/8/layout/orgChart1"/>
    <dgm:cxn modelId="{53BC016B-14AD-4BA0-B48F-5F8F74173D38}" type="presParOf" srcId="{F68510A0-2229-4A15-8E8B-27C564151402}" destId="{36DE6F05-AD51-48B9-8D3A-B2E01F814CD0}" srcOrd="2" destOrd="0" presId="urn:microsoft.com/office/officeart/2005/8/layout/orgChart1"/>
    <dgm:cxn modelId="{26F9B0FE-8D22-485F-853F-30C4B5BDAD65}" type="presParOf" srcId="{F68510A0-2229-4A15-8E8B-27C564151402}" destId="{9D233628-FE76-43B4-8180-C15A4D3CE44D}" srcOrd="3" destOrd="0" presId="urn:microsoft.com/office/officeart/2005/8/layout/orgChart1"/>
    <dgm:cxn modelId="{C02C6091-0E01-41E4-90B0-7F3CBA6AC85A}" type="presParOf" srcId="{9D233628-FE76-43B4-8180-C15A4D3CE44D}" destId="{B01B8112-DE1D-4ADC-8BFE-14FCE259EA47}" srcOrd="0" destOrd="0" presId="urn:microsoft.com/office/officeart/2005/8/layout/orgChart1"/>
    <dgm:cxn modelId="{903625E6-3404-4EE9-B8FC-5E3503194661}" type="presParOf" srcId="{B01B8112-DE1D-4ADC-8BFE-14FCE259EA47}" destId="{49D589FF-543B-4820-AC74-356C2466C859}" srcOrd="0" destOrd="0" presId="urn:microsoft.com/office/officeart/2005/8/layout/orgChart1"/>
    <dgm:cxn modelId="{992D6E87-9145-4659-991D-6CD9E64ACB3F}" type="presParOf" srcId="{B01B8112-DE1D-4ADC-8BFE-14FCE259EA47}" destId="{59730DF5-4365-4318-A9B2-C5D1A86FC726}" srcOrd="1" destOrd="0" presId="urn:microsoft.com/office/officeart/2005/8/layout/orgChart1"/>
    <dgm:cxn modelId="{B36BAC29-81EE-4333-847E-D5888D4EAF2D}" type="presParOf" srcId="{9D233628-FE76-43B4-8180-C15A4D3CE44D}" destId="{C7DD2A31-20CC-41DE-8527-E020ABD24ED2}" srcOrd="1" destOrd="0" presId="urn:microsoft.com/office/officeart/2005/8/layout/orgChart1"/>
    <dgm:cxn modelId="{2D2FBA73-801D-4E1D-8020-C817410DBCA8}" type="presParOf" srcId="{C7DD2A31-20CC-41DE-8527-E020ABD24ED2}" destId="{41EEAC54-DE7B-4E04-902C-38B157C7308B}" srcOrd="0" destOrd="0" presId="urn:microsoft.com/office/officeart/2005/8/layout/orgChart1"/>
    <dgm:cxn modelId="{285B0827-2321-46A5-8A92-38FBCB2FDDA3}" type="presParOf" srcId="{C7DD2A31-20CC-41DE-8527-E020ABD24ED2}" destId="{28B465FF-62F3-477D-9CAA-6A015FA0D8A1}" srcOrd="1" destOrd="0" presId="urn:microsoft.com/office/officeart/2005/8/layout/orgChart1"/>
    <dgm:cxn modelId="{5AAA9C72-5D4C-4AB5-85A3-1C75AEFB4016}" type="presParOf" srcId="{28B465FF-62F3-477D-9CAA-6A015FA0D8A1}" destId="{D31BD2C0-C71E-45BD-9DE5-0679FA574FDA}" srcOrd="0" destOrd="0" presId="urn:microsoft.com/office/officeart/2005/8/layout/orgChart1"/>
    <dgm:cxn modelId="{FC6B7A71-A7F9-4AB4-B283-2EB1D0707161}" type="presParOf" srcId="{D31BD2C0-C71E-45BD-9DE5-0679FA574FDA}" destId="{53D62860-0F62-46E4-A654-EC9365BC2E8C}" srcOrd="0" destOrd="0" presId="urn:microsoft.com/office/officeart/2005/8/layout/orgChart1"/>
    <dgm:cxn modelId="{01DF2F89-38A5-451B-B00F-FC8AB197F0CF}" type="presParOf" srcId="{D31BD2C0-C71E-45BD-9DE5-0679FA574FDA}" destId="{6E0D7860-E4FC-4784-83F3-79E01434EF28}" srcOrd="1" destOrd="0" presId="urn:microsoft.com/office/officeart/2005/8/layout/orgChart1"/>
    <dgm:cxn modelId="{CF018376-93FE-48FF-B4AB-DE592B1E04B3}" type="presParOf" srcId="{28B465FF-62F3-477D-9CAA-6A015FA0D8A1}" destId="{DB5D39BC-0BC5-4DC8-A33B-60A300B8731C}" srcOrd="1" destOrd="0" presId="urn:microsoft.com/office/officeart/2005/8/layout/orgChart1"/>
    <dgm:cxn modelId="{6B2EE5A3-9E98-43F2-82E6-E571F942267B}" type="presParOf" srcId="{28B465FF-62F3-477D-9CAA-6A015FA0D8A1}" destId="{B3D3E01C-A43F-45D2-A913-6EA63B6CB555}" srcOrd="2" destOrd="0" presId="urn:microsoft.com/office/officeart/2005/8/layout/orgChart1"/>
    <dgm:cxn modelId="{36D11321-85A3-435C-A91B-1C144A86B893}" type="presParOf" srcId="{C7DD2A31-20CC-41DE-8527-E020ABD24ED2}" destId="{2112CE32-A7BF-42D9-AAB4-7DA5E33179D5}" srcOrd="2" destOrd="0" presId="urn:microsoft.com/office/officeart/2005/8/layout/orgChart1"/>
    <dgm:cxn modelId="{E0E8517F-8AB9-4653-B690-BBE512410F54}" type="presParOf" srcId="{C7DD2A31-20CC-41DE-8527-E020ABD24ED2}" destId="{34DA0E8C-4818-4BD4-8A2D-E9F3C16E5B6C}" srcOrd="3" destOrd="0" presId="urn:microsoft.com/office/officeart/2005/8/layout/orgChart1"/>
    <dgm:cxn modelId="{BD93B164-68E7-472A-9671-780988C3AAF1}" type="presParOf" srcId="{34DA0E8C-4818-4BD4-8A2D-E9F3C16E5B6C}" destId="{0415D7F9-AC44-43E1-A128-77CDFB21CD0F}" srcOrd="0" destOrd="0" presId="urn:microsoft.com/office/officeart/2005/8/layout/orgChart1"/>
    <dgm:cxn modelId="{7005FB30-DC1F-41E9-A2FF-315C424ED7DA}" type="presParOf" srcId="{0415D7F9-AC44-43E1-A128-77CDFB21CD0F}" destId="{6E79119B-02C6-460C-B821-65906AD19570}" srcOrd="0" destOrd="0" presId="urn:microsoft.com/office/officeart/2005/8/layout/orgChart1"/>
    <dgm:cxn modelId="{2A2884F6-B8A1-48FA-9C61-DB122954E198}" type="presParOf" srcId="{0415D7F9-AC44-43E1-A128-77CDFB21CD0F}" destId="{A8DEF369-93D4-4032-BF23-77DB0C288D52}" srcOrd="1" destOrd="0" presId="urn:microsoft.com/office/officeart/2005/8/layout/orgChart1"/>
    <dgm:cxn modelId="{421D81B2-A900-4424-B9DB-AF1FA684843A}" type="presParOf" srcId="{34DA0E8C-4818-4BD4-8A2D-E9F3C16E5B6C}" destId="{1DCE68EA-E66C-4714-BA51-733E2ADBAE77}" srcOrd="1" destOrd="0" presId="urn:microsoft.com/office/officeart/2005/8/layout/orgChart1"/>
    <dgm:cxn modelId="{DFFC1D47-3E78-4096-AFFE-00386BCE0634}" type="presParOf" srcId="{34DA0E8C-4818-4BD4-8A2D-E9F3C16E5B6C}" destId="{56DF1F3B-53A3-4E27-9D9B-C9790A5D0152}" srcOrd="2" destOrd="0" presId="urn:microsoft.com/office/officeart/2005/8/layout/orgChart1"/>
    <dgm:cxn modelId="{84FE9A8B-30BD-45B3-BB16-D4673227091D}" type="presParOf" srcId="{C7DD2A31-20CC-41DE-8527-E020ABD24ED2}" destId="{CDBACD16-8390-4A13-8500-4FD85605BE7D}" srcOrd="4" destOrd="0" presId="urn:microsoft.com/office/officeart/2005/8/layout/orgChart1"/>
    <dgm:cxn modelId="{F237E371-7AA0-433F-9364-578278D409D5}" type="presParOf" srcId="{C7DD2A31-20CC-41DE-8527-E020ABD24ED2}" destId="{D26D861D-5056-4786-A8B1-414C387BEC34}" srcOrd="5" destOrd="0" presId="urn:microsoft.com/office/officeart/2005/8/layout/orgChart1"/>
    <dgm:cxn modelId="{420576D9-FE51-4BD2-B51E-8FB347915704}" type="presParOf" srcId="{D26D861D-5056-4786-A8B1-414C387BEC34}" destId="{97ECFA72-8F79-4F51-B2D9-0FDD51797B8E}" srcOrd="0" destOrd="0" presId="urn:microsoft.com/office/officeart/2005/8/layout/orgChart1"/>
    <dgm:cxn modelId="{59358DC5-A2B8-4AF6-BFEE-CE0148401B29}" type="presParOf" srcId="{97ECFA72-8F79-4F51-B2D9-0FDD51797B8E}" destId="{6B90C68D-B29A-4067-83FF-EA4533A5A802}" srcOrd="0" destOrd="0" presId="urn:microsoft.com/office/officeart/2005/8/layout/orgChart1"/>
    <dgm:cxn modelId="{662BD427-5DBD-4C6A-A2BB-AEA6B5D0AD56}" type="presParOf" srcId="{97ECFA72-8F79-4F51-B2D9-0FDD51797B8E}" destId="{7C6080E3-A0F8-48CF-BEA7-80420F84766F}" srcOrd="1" destOrd="0" presId="urn:microsoft.com/office/officeart/2005/8/layout/orgChart1"/>
    <dgm:cxn modelId="{88733E06-4E7A-48EA-BF0D-254C05BCAE46}" type="presParOf" srcId="{D26D861D-5056-4786-A8B1-414C387BEC34}" destId="{7FC649CC-7459-464A-A6F1-5F9896485D13}" srcOrd="1" destOrd="0" presId="urn:microsoft.com/office/officeart/2005/8/layout/orgChart1"/>
    <dgm:cxn modelId="{25CDA889-FF7F-482B-BD4A-A83D9955D05F}" type="presParOf" srcId="{D26D861D-5056-4786-A8B1-414C387BEC34}" destId="{485C58AF-6BBD-42B9-B3F4-BEF5F8F65CCA}" srcOrd="2" destOrd="0" presId="urn:microsoft.com/office/officeart/2005/8/layout/orgChart1"/>
    <dgm:cxn modelId="{F43A2EC0-AF30-4B16-9080-31CD3E5CC24E}" type="presParOf" srcId="{C7DD2A31-20CC-41DE-8527-E020ABD24ED2}" destId="{CB646991-CB4E-485C-8F03-6694DFF85E00}" srcOrd="6" destOrd="0" presId="urn:microsoft.com/office/officeart/2005/8/layout/orgChart1"/>
    <dgm:cxn modelId="{AF22457E-3C72-46B9-9B1A-4B2C8A51693E}" type="presParOf" srcId="{C7DD2A31-20CC-41DE-8527-E020ABD24ED2}" destId="{2B054D75-0BE9-4929-BA36-CA610D07E3CC}" srcOrd="7" destOrd="0" presId="urn:microsoft.com/office/officeart/2005/8/layout/orgChart1"/>
    <dgm:cxn modelId="{37744E1A-91AF-4763-B911-019441E3C6DE}" type="presParOf" srcId="{2B054D75-0BE9-4929-BA36-CA610D07E3CC}" destId="{9567E52D-C0D9-41FD-9332-1EA0EA0DD4BB}" srcOrd="0" destOrd="0" presId="urn:microsoft.com/office/officeart/2005/8/layout/orgChart1"/>
    <dgm:cxn modelId="{6A01B029-8FB0-4BDB-88AA-4616EFFC0852}" type="presParOf" srcId="{9567E52D-C0D9-41FD-9332-1EA0EA0DD4BB}" destId="{8BF34699-7AC1-4751-8AA6-496714D86F3B}" srcOrd="0" destOrd="0" presId="urn:microsoft.com/office/officeart/2005/8/layout/orgChart1"/>
    <dgm:cxn modelId="{5C29CD40-CFE8-4C12-8A6D-DF67ABB17D94}" type="presParOf" srcId="{9567E52D-C0D9-41FD-9332-1EA0EA0DD4BB}" destId="{BCD3728C-B001-4989-AF93-3A15456CCEAB}" srcOrd="1" destOrd="0" presId="urn:microsoft.com/office/officeart/2005/8/layout/orgChart1"/>
    <dgm:cxn modelId="{447D7A34-019A-4A74-81CB-96ECA8A1F48D}" type="presParOf" srcId="{2B054D75-0BE9-4929-BA36-CA610D07E3CC}" destId="{57183790-73DC-4825-A2C0-F43E04DD4579}" srcOrd="1" destOrd="0" presId="urn:microsoft.com/office/officeart/2005/8/layout/orgChart1"/>
    <dgm:cxn modelId="{9C00D034-D427-4AA8-B8FE-7E0818111826}" type="presParOf" srcId="{2B054D75-0BE9-4929-BA36-CA610D07E3CC}" destId="{3C0E7B71-C2A1-486B-8B26-C7D4841543A6}" srcOrd="2" destOrd="0" presId="urn:microsoft.com/office/officeart/2005/8/layout/orgChart1"/>
    <dgm:cxn modelId="{26F7BAED-CC79-46AB-9281-C0A61593DBFA}" type="presParOf" srcId="{9D233628-FE76-43B4-8180-C15A4D3CE44D}" destId="{7EC21515-515F-44FD-B384-F80A2F55AD21}" srcOrd="2" destOrd="0" presId="urn:microsoft.com/office/officeart/2005/8/layout/orgChart1"/>
    <dgm:cxn modelId="{44118C8D-3669-4566-B29B-BDA7B9A07803}" type="presParOf" srcId="{F68510A0-2229-4A15-8E8B-27C564151402}" destId="{393A6288-8BD5-4188-918E-CB96C03B32B9}" srcOrd="4" destOrd="0" presId="urn:microsoft.com/office/officeart/2005/8/layout/orgChart1"/>
    <dgm:cxn modelId="{13BE7E45-B2C2-4B71-AC73-978516B2FD6C}" type="presParOf" srcId="{F68510A0-2229-4A15-8E8B-27C564151402}" destId="{45957093-358D-4CB5-A2ED-E4B1888D1FD4}" srcOrd="5" destOrd="0" presId="urn:microsoft.com/office/officeart/2005/8/layout/orgChart1"/>
    <dgm:cxn modelId="{9152EEEF-AE45-4FD7-8752-F5FFBCC35BCC}" type="presParOf" srcId="{45957093-358D-4CB5-A2ED-E4B1888D1FD4}" destId="{981F53AB-4A82-490E-96A9-0B95C510EFC1}" srcOrd="0" destOrd="0" presId="urn:microsoft.com/office/officeart/2005/8/layout/orgChart1"/>
    <dgm:cxn modelId="{0D615466-5036-4BE8-903B-F2167F8B7B73}" type="presParOf" srcId="{981F53AB-4A82-490E-96A9-0B95C510EFC1}" destId="{BDB13DE3-58FA-495F-AAF6-E35B5DD682AA}" srcOrd="0" destOrd="0" presId="urn:microsoft.com/office/officeart/2005/8/layout/orgChart1"/>
    <dgm:cxn modelId="{15DEE758-B3EC-49E5-9C5A-86A647FA47E9}" type="presParOf" srcId="{981F53AB-4A82-490E-96A9-0B95C510EFC1}" destId="{ACB92EC3-746B-4B41-BFA5-AFDA74B2BD92}" srcOrd="1" destOrd="0" presId="urn:microsoft.com/office/officeart/2005/8/layout/orgChart1"/>
    <dgm:cxn modelId="{855AB76A-43F9-43FC-9E0A-B9B68505D398}" type="presParOf" srcId="{45957093-358D-4CB5-A2ED-E4B1888D1FD4}" destId="{A048E48A-C39D-4B29-B493-EB9695D013BE}" srcOrd="1" destOrd="0" presId="urn:microsoft.com/office/officeart/2005/8/layout/orgChart1"/>
    <dgm:cxn modelId="{FE4AC776-56D4-478E-BA27-DF2CF91AAE18}" type="presParOf" srcId="{A048E48A-C39D-4B29-B493-EB9695D013BE}" destId="{2E5826C3-74F8-40CE-8DEB-222BC4C3B655}" srcOrd="0" destOrd="0" presId="urn:microsoft.com/office/officeart/2005/8/layout/orgChart1"/>
    <dgm:cxn modelId="{8DA6D571-BD9C-4972-9B22-AC3AF01C12DE}" type="presParOf" srcId="{A048E48A-C39D-4B29-B493-EB9695D013BE}" destId="{E8129ED0-9586-4EC5-8D86-B34BB1197FD8}" srcOrd="1" destOrd="0" presId="urn:microsoft.com/office/officeart/2005/8/layout/orgChart1"/>
    <dgm:cxn modelId="{BFBDB57F-9FC2-4B7F-AAC9-806078FCF835}" type="presParOf" srcId="{E8129ED0-9586-4EC5-8D86-B34BB1197FD8}" destId="{B248E0B8-7663-497D-9CBF-9516F8CAAE0E}" srcOrd="0" destOrd="0" presId="urn:microsoft.com/office/officeart/2005/8/layout/orgChart1"/>
    <dgm:cxn modelId="{C618B27D-97FC-4A3E-A77C-DEA2405475D3}" type="presParOf" srcId="{B248E0B8-7663-497D-9CBF-9516F8CAAE0E}" destId="{DE4279C9-1C87-4019-AE59-7C5BE30163F0}" srcOrd="0" destOrd="0" presId="urn:microsoft.com/office/officeart/2005/8/layout/orgChart1"/>
    <dgm:cxn modelId="{B7215ABA-6753-4D43-AFE7-16D25127B633}" type="presParOf" srcId="{B248E0B8-7663-497D-9CBF-9516F8CAAE0E}" destId="{D89B0803-742D-40C9-B20E-B1927348DF61}" srcOrd="1" destOrd="0" presId="urn:microsoft.com/office/officeart/2005/8/layout/orgChart1"/>
    <dgm:cxn modelId="{F307ED51-03AB-4712-BA74-DCB392BF7797}" type="presParOf" srcId="{E8129ED0-9586-4EC5-8D86-B34BB1197FD8}" destId="{9954933D-F4FA-4359-851A-6FFE1567C479}" srcOrd="1" destOrd="0" presId="urn:microsoft.com/office/officeart/2005/8/layout/orgChart1"/>
    <dgm:cxn modelId="{715BDA3A-63CA-4009-B434-DF4C7AE595C7}" type="presParOf" srcId="{E8129ED0-9586-4EC5-8D86-B34BB1197FD8}" destId="{D640D2A4-268D-4E09-A787-CFB4DAAC349A}" srcOrd="2" destOrd="0" presId="urn:microsoft.com/office/officeart/2005/8/layout/orgChart1"/>
    <dgm:cxn modelId="{D3EF5529-CB78-44E0-8E9C-7F7643CE2CA5}" type="presParOf" srcId="{45957093-358D-4CB5-A2ED-E4B1888D1FD4}" destId="{A584136C-8045-442D-BF4D-338C26ED4F4D}" srcOrd="2" destOrd="0" presId="urn:microsoft.com/office/officeart/2005/8/layout/orgChart1"/>
    <dgm:cxn modelId="{6247024A-138E-41E2-9CDD-C4CB5C383FB0}" type="presParOf" srcId="{F68510A0-2229-4A15-8E8B-27C564151402}" destId="{1D980E6E-B46D-4E03-88B2-E02A2A287472}" srcOrd="6" destOrd="0" presId="urn:microsoft.com/office/officeart/2005/8/layout/orgChart1"/>
    <dgm:cxn modelId="{F2E1F5BA-F951-4CF9-9584-8B3CDEA5493D}" type="presParOf" srcId="{F68510A0-2229-4A15-8E8B-27C564151402}" destId="{A1C50228-F53A-4A03-9CA1-51B38541F574}" srcOrd="7" destOrd="0" presId="urn:microsoft.com/office/officeart/2005/8/layout/orgChart1"/>
    <dgm:cxn modelId="{9B3A73EF-EF96-489F-B8EF-93D3E087FDE5}" type="presParOf" srcId="{A1C50228-F53A-4A03-9CA1-51B38541F574}" destId="{679DA0B8-F67E-4318-BF6C-CC9DA67DB4D1}" srcOrd="0" destOrd="0" presId="urn:microsoft.com/office/officeart/2005/8/layout/orgChart1"/>
    <dgm:cxn modelId="{E49FF287-E4F4-4E29-A0B1-40EFB2F614D2}" type="presParOf" srcId="{679DA0B8-F67E-4318-BF6C-CC9DA67DB4D1}" destId="{11320161-BD2C-4453-B30C-27FC7C59825D}" srcOrd="0" destOrd="0" presId="urn:microsoft.com/office/officeart/2005/8/layout/orgChart1"/>
    <dgm:cxn modelId="{C2965F72-8F9D-483D-A352-AE4E5788574C}" type="presParOf" srcId="{679DA0B8-F67E-4318-BF6C-CC9DA67DB4D1}" destId="{A640C17B-44F1-49F0-AEAD-D69BA697D9F8}" srcOrd="1" destOrd="0" presId="urn:microsoft.com/office/officeart/2005/8/layout/orgChart1"/>
    <dgm:cxn modelId="{1500D13F-A14E-4A36-B886-16CFD44A8DBD}" type="presParOf" srcId="{A1C50228-F53A-4A03-9CA1-51B38541F574}" destId="{C7F1BFC8-2312-4C1E-BC4C-BCE04CEC634D}" srcOrd="1" destOrd="0" presId="urn:microsoft.com/office/officeart/2005/8/layout/orgChart1"/>
    <dgm:cxn modelId="{F89FD8BE-1757-4437-9F1D-B451CB6A68B0}" type="presParOf" srcId="{A1C50228-F53A-4A03-9CA1-51B38541F574}" destId="{113B750E-B8C1-4847-9EBE-E3AC6EE91AFE}" srcOrd="2" destOrd="0" presId="urn:microsoft.com/office/officeart/2005/8/layout/orgChart1"/>
    <dgm:cxn modelId="{AB3D1EA2-8D4E-4295-97D5-3B3381D49C86}" type="presParOf" srcId="{A5CEFD6B-D76A-469B-9F20-C2719703E77D}" destId="{15E37B8B-5370-467F-A52A-712A4D22A1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A665D-10CD-411F-8DE2-FBD64190C9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1B0973-81FA-4BCB-AC3F-B11710C18C13}">
      <dgm:prSet phldrT="[Text]"/>
      <dgm:spPr/>
      <dgm:t>
        <a:bodyPr/>
        <a:lstStyle/>
        <a:p>
          <a:r>
            <a:rPr lang="en-US" dirty="0"/>
            <a:t>Word – 2D word2Vec trained by 100billion words</a:t>
          </a:r>
        </a:p>
      </dgm:t>
    </dgm:pt>
    <dgm:pt modelId="{C18C86E3-3429-4025-B07C-BF78E905B526}" type="parTrans" cxnId="{5EA04BCD-FAF6-4238-AC76-5BCC42FCA7F4}">
      <dgm:prSet/>
      <dgm:spPr/>
      <dgm:t>
        <a:bodyPr/>
        <a:lstStyle/>
        <a:p>
          <a:endParaRPr lang="en-US"/>
        </a:p>
      </dgm:t>
    </dgm:pt>
    <dgm:pt modelId="{6051BF70-C826-45FA-B43E-935B2EE58A0E}" type="sibTrans" cxnId="{5EA04BCD-FAF6-4238-AC76-5BCC42FCA7F4}">
      <dgm:prSet/>
      <dgm:spPr/>
      <dgm:t>
        <a:bodyPr/>
        <a:lstStyle/>
        <a:p>
          <a:endParaRPr lang="en-US"/>
        </a:p>
      </dgm:t>
    </dgm:pt>
    <dgm:pt modelId="{FC00D0E6-DAED-4DE0-B6E5-7911D1F8C959}">
      <dgm:prSet phldrT="[Text]"/>
      <dgm:spPr/>
      <dgm:t>
        <a:bodyPr/>
        <a:lstStyle/>
        <a:p>
          <a:r>
            <a:rPr lang="en-US" dirty="0"/>
            <a:t>Sentence – BERT Encoder – Trained by 3.3 billion sentences – 12 layers – 110m parameter – 768 output dimension</a:t>
          </a:r>
        </a:p>
      </dgm:t>
    </dgm:pt>
    <dgm:pt modelId="{86C19402-B111-4A1E-8BFA-0303552AF5DF}" type="parTrans" cxnId="{37AE3D89-AC3A-42FF-9793-5939EA2D7947}">
      <dgm:prSet/>
      <dgm:spPr/>
      <dgm:t>
        <a:bodyPr/>
        <a:lstStyle/>
        <a:p>
          <a:endParaRPr lang="en-US"/>
        </a:p>
      </dgm:t>
    </dgm:pt>
    <dgm:pt modelId="{C9AB6EA2-0E23-4234-A7F6-663787A629E6}" type="sibTrans" cxnId="{37AE3D89-AC3A-42FF-9793-5939EA2D7947}">
      <dgm:prSet/>
      <dgm:spPr/>
      <dgm:t>
        <a:bodyPr/>
        <a:lstStyle/>
        <a:p>
          <a:endParaRPr lang="en-US"/>
        </a:p>
      </dgm:t>
    </dgm:pt>
    <dgm:pt modelId="{EAE5DB96-163D-4263-93B5-CBE0E4E9F5BF}">
      <dgm:prSet phldrT="[Text]"/>
      <dgm:spPr/>
      <dgm:t>
        <a:bodyPr/>
        <a:lstStyle/>
        <a:p>
          <a:r>
            <a:rPr lang="en-US" dirty="0"/>
            <a:t>ChatGPT – 768 input from BERT – 92 layers 12k neurons per layer – 100 </a:t>
          </a:r>
          <a:r>
            <a:rPr lang="en-US" dirty="0" err="1"/>
            <a:t>Triliion</a:t>
          </a:r>
          <a:r>
            <a:rPr lang="en-US" dirty="0"/>
            <a:t> parameter – output (possibly up to 5000 words)</a:t>
          </a:r>
        </a:p>
      </dgm:t>
    </dgm:pt>
    <dgm:pt modelId="{A313B867-D932-4B7E-B7BA-ABFADBC497F7}" type="parTrans" cxnId="{E5BFEC3A-52B1-4612-BAE3-9413D533C966}">
      <dgm:prSet/>
      <dgm:spPr/>
      <dgm:t>
        <a:bodyPr/>
        <a:lstStyle/>
        <a:p>
          <a:endParaRPr lang="en-US"/>
        </a:p>
      </dgm:t>
    </dgm:pt>
    <dgm:pt modelId="{97FCFC86-6C0E-4C1E-87F2-5CE61238EC6A}" type="sibTrans" cxnId="{E5BFEC3A-52B1-4612-BAE3-9413D533C966}">
      <dgm:prSet/>
      <dgm:spPr/>
      <dgm:t>
        <a:bodyPr/>
        <a:lstStyle/>
        <a:p>
          <a:endParaRPr lang="en-US"/>
        </a:p>
      </dgm:t>
    </dgm:pt>
    <dgm:pt modelId="{7256C2D1-4A15-4B0C-A2EC-52A7CEC702FD}" type="pres">
      <dgm:prSet presAssocID="{740A665D-10CD-411F-8DE2-FBD64190C918}" presName="Name0" presStyleCnt="0">
        <dgm:presLayoutVars>
          <dgm:dir/>
          <dgm:resizeHandles val="exact"/>
        </dgm:presLayoutVars>
      </dgm:prSet>
      <dgm:spPr/>
    </dgm:pt>
    <dgm:pt modelId="{67793AAB-366F-4310-9CDF-B1C9259943A4}" type="pres">
      <dgm:prSet presAssocID="{421B0973-81FA-4BCB-AC3F-B11710C18C13}" presName="node" presStyleLbl="node1" presStyleIdx="0" presStyleCnt="3">
        <dgm:presLayoutVars>
          <dgm:bulletEnabled val="1"/>
        </dgm:presLayoutVars>
      </dgm:prSet>
      <dgm:spPr/>
    </dgm:pt>
    <dgm:pt modelId="{E743679F-CED0-486F-9342-522D6E6DFBCB}" type="pres">
      <dgm:prSet presAssocID="{6051BF70-C826-45FA-B43E-935B2EE58A0E}" presName="sibTrans" presStyleLbl="sibTrans2D1" presStyleIdx="0" presStyleCnt="2"/>
      <dgm:spPr/>
    </dgm:pt>
    <dgm:pt modelId="{629B58E1-2BBE-44E3-8605-957DB13CADD9}" type="pres">
      <dgm:prSet presAssocID="{6051BF70-C826-45FA-B43E-935B2EE58A0E}" presName="connectorText" presStyleLbl="sibTrans2D1" presStyleIdx="0" presStyleCnt="2"/>
      <dgm:spPr/>
    </dgm:pt>
    <dgm:pt modelId="{03848642-982E-439B-832A-33E1E19345C9}" type="pres">
      <dgm:prSet presAssocID="{FC00D0E6-DAED-4DE0-B6E5-7911D1F8C959}" presName="node" presStyleLbl="node1" presStyleIdx="1" presStyleCnt="3">
        <dgm:presLayoutVars>
          <dgm:bulletEnabled val="1"/>
        </dgm:presLayoutVars>
      </dgm:prSet>
      <dgm:spPr/>
    </dgm:pt>
    <dgm:pt modelId="{034ED52F-823F-4616-AA79-8B2EC978182C}" type="pres">
      <dgm:prSet presAssocID="{C9AB6EA2-0E23-4234-A7F6-663787A629E6}" presName="sibTrans" presStyleLbl="sibTrans2D1" presStyleIdx="1" presStyleCnt="2"/>
      <dgm:spPr/>
    </dgm:pt>
    <dgm:pt modelId="{881840EF-B5FD-4B25-9EA0-7E09F2F3CEC5}" type="pres">
      <dgm:prSet presAssocID="{C9AB6EA2-0E23-4234-A7F6-663787A629E6}" presName="connectorText" presStyleLbl="sibTrans2D1" presStyleIdx="1" presStyleCnt="2"/>
      <dgm:spPr/>
    </dgm:pt>
    <dgm:pt modelId="{605F84F0-F39A-413E-88E1-D3517A25CBB8}" type="pres">
      <dgm:prSet presAssocID="{EAE5DB96-163D-4263-93B5-CBE0E4E9F5BF}" presName="node" presStyleLbl="node1" presStyleIdx="2" presStyleCnt="3">
        <dgm:presLayoutVars>
          <dgm:bulletEnabled val="1"/>
        </dgm:presLayoutVars>
      </dgm:prSet>
      <dgm:spPr/>
    </dgm:pt>
  </dgm:ptLst>
  <dgm:cxnLst>
    <dgm:cxn modelId="{895B9A20-C996-415D-9975-49F269A27D96}" type="presOf" srcId="{C9AB6EA2-0E23-4234-A7F6-663787A629E6}" destId="{034ED52F-823F-4616-AA79-8B2EC978182C}" srcOrd="0" destOrd="0" presId="urn:microsoft.com/office/officeart/2005/8/layout/process1"/>
    <dgm:cxn modelId="{01FF1D27-711D-4CA5-B5F4-9B23A5E78EAB}" type="presOf" srcId="{6051BF70-C826-45FA-B43E-935B2EE58A0E}" destId="{629B58E1-2BBE-44E3-8605-957DB13CADD9}" srcOrd="1" destOrd="0" presId="urn:microsoft.com/office/officeart/2005/8/layout/process1"/>
    <dgm:cxn modelId="{31D26133-AFFA-498C-BFCC-D7A940EDFEB4}" type="presOf" srcId="{421B0973-81FA-4BCB-AC3F-B11710C18C13}" destId="{67793AAB-366F-4310-9CDF-B1C9259943A4}" srcOrd="0" destOrd="0" presId="urn:microsoft.com/office/officeart/2005/8/layout/process1"/>
    <dgm:cxn modelId="{E5BFEC3A-52B1-4612-BAE3-9413D533C966}" srcId="{740A665D-10CD-411F-8DE2-FBD64190C918}" destId="{EAE5DB96-163D-4263-93B5-CBE0E4E9F5BF}" srcOrd="2" destOrd="0" parTransId="{A313B867-D932-4B7E-B7BA-ABFADBC497F7}" sibTransId="{97FCFC86-6C0E-4C1E-87F2-5CE61238EC6A}"/>
    <dgm:cxn modelId="{DA72185E-1072-44E9-9CBC-B7182FBDFDB0}" type="presOf" srcId="{FC00D0E6-DAED-4DE0-B6E5-7911D1F8C959}" destId="{03848642-982E-439B-832A-33E1E19345C9}" srcOrd="0" destOrd="0" presId="urn:microsoft.com/office/officeart/2005/8/layout/process1"/>
    <dgm:cxn modelId="{4D19AC70-ABB2-4FD5-A6D5-82A99278E05E}" type="presOf" srcId="{740A665D-10CD-411F-8DE2-FBD64190C918}" destId="{7256C2D1-4A15-4B0C-A2EC-52A7CEC702FD}" srcOrd="0" destOrd="0" presId="urn:microsoft.com/office/officeart/2005/8/layout/process1"/>
    <dgm:cxn modelId="{37AE3D89-AC3A-42FF-9793-5939EA2D7947}" srcId="{740A665D-10CD-411F-8DE2-FBD64190C918}" destId="{FC00D0E6-DAED-4DE0-B6E5-7911D1F8C959}" srcOrd="1" destOrd="0" parTransId="{86C19402-B111-4A1E-8BFA-0303552AF5DF}" sibTransId="{C9AB6EA2-0E23-4234-A7F6-663787A629E6}"/>
    <dgm:cxn modelId="{6F02B28C-B3B8-4E32-8C45-0E9DE35CF207}" type="presOf" srcId="{6051BF70-C826-45FA-B43E-935B2EE58A0E}" destId="{E743679F-CED0-486F-9342-522D6E6DFBCB}" srcOrd="0" destOrd="0" presId="urn:microsoft.com/office/officeart/2005/8/layout/process1"/>
    <dgm:cxn modelId="{12FCFCAD-4A67-4ECE-A649-332B0D2385A5}" type="presOf" srcId="{C9AB6EA2-0E23-4234-A7F6-663787A629E6}" destId="{881840EF-B5FD-4B25-9EA0-7E09F2F3CEC5}" srcOrd="1" destOrd="0" presId="urn:microsoft.com/office/officeart/2005/8/layout/process1"/>
    <dgm:cxn modelId="{5EA04BCD-FAF6-4238-AC76-5BCC42FCA7F4}" srcId="{740A665D-10CD-411F-8DE2-FBD64190C918}" destId="{421B0973-81FA-4BCB-AC3F-B11710C18C13}" srcOrd="0" destOrd="0" parTransId="{C18C86E3-3429-4025-B07C-BF78E905B526}" sibTransId="{6051BF70-C826-45FA-B43E-935B2EE58A0E}"/>
    <dgm:cxn modelId="{48C5AAE6-6CDD-487C-AF4A-163BB56B377B}" type="presOf" srcId="{EAE5DB96-163D-4263-93B5-CBE0E4E9F5BF}" destId="{605F84F0-F39A-413E-88E1-D3517A25CBB8}" srcOrd="0" destOrd="0" presId="urn:microsoft.com/office/officeart/2005/8/layout/process1"/>
    <dgm:cxn modelId="{029E6BF8-0501-426C-838F-BBF9914BAF54}" type="presParOf" srcId="{7256C2D1-4A15-4B0C-A2EC-52A7CEC702FD}" destId="{67793AAB-366F-4310-9CDF-B1C9259943A4}" srcOrd="0" destOrd="0" presId="urn:microsoft.com/office/officeart/2005/8/layout/process1"/>
    <dgm:cxn modelId="{D233D2D4-4603-4BBB-A78F-A4DEA7055BBE}" type="presParOf" srcId="{7256C2D1-4A15-4B0C-A2EC-52A7CEC702FD}" destId="{E743679F-CED0-486F-9342-522D6E6DFBCB}" srcOrd="1" destOrd="0" presId="urn:microsoft.com/office/officeart/2005/8/layout/process1"/>
    <dgm:cxn modelId="{AED3E015-452C-4046-8EB6-6E781C816B17}" type="presParOf" srcId="{E743679F-CED0-486F-9342-522D6E6DFBCB}" destId="{629B58E1-2BBE-44E3-8605-957DB13CADD9}" srcOrd="0" destOrd="0" presId="urn:microsoft.com/office/officeart/2005/8/layout/process1"/>
    <dgm:cxn modelId="{E5F9F0BE-3A75-4307-B8F3-9279D3F3CD7F}" type="presParOf" srcId="{7256C2D1-4A15-4B0C-A2EC-52A7CEC702FD}" destId="{03848642-982E-439B-832A-33E1E19345C9}" srcOrd="2" destOrd="0" presId="urn:microsoft.com/office/officeart/2005/8/layout/process1"/>
    <dgm:cxn modelId="{979851DC-9875-4410-B883-72DF41E223FA}" type="presParOf" srcId="{7256C2D1-4A15-4B0C-A2EC-52A7CEC702FD}" destId="{034ED52F-823F-4616-AA79-8B2EC978182C}" srcOrd="3" destOrd="0" presId="urn:microsoft.com/office/officeart/2005/8/layout/process1"/>
    <dgm:cxn modelId="{88E563D3-41D7-452D-9038-5EC89632E741}" type="presParOf" srcId="{034ED52F-823F-4616-AA79-8B2EC978182C}" destId="{881840EF-B5FD-4B25-9EA0-7E09F2F3CEC5}" srcOrd="0" destOrd="0" presId="urn:microsoft.com/office/officeart/2005/8/layout/process1"/>
    <dgm:cxn modelId="{0F2858F3-DD25-47CE-881C-DC7B090244C6}" type="presParOf" srcId="{7256C2D1-4A15-4B0C-A2EC-52A7CEC702FD}" destId="{605F84F0-F39A-413E-88E1-D3517A25CB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0E6E-B46D-4E03-88B2-E02A2A287472}">
      <dsp:nvSpPr>
        <dsp:cNvPr id="0" name=""/>
        <dsp:cNvSpPr/>
      </dsp:nvSpPr>
      <dsp:spPr>
        <a:xfrm>
          <a:off x="4327781" y="718457"/>
          <a:ext cx="2588902" cy="29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71"/>
              </a:lnTo>
              <a:lnTo>
                <a:pt x="2588902" y="149771"/>
              </a:lnTo>
              <a:lnTo>
                <a:pt x="2588902" y="299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826C3-74F8-40CE-8DEB-222BC4C3B655}">
      <dsp:nvSpPr>
        <dsp:cNvPr id="0" name=""/>
        <dsp:cNvSpPr/>
      </dsp:nvSpPr>
      <dsp:spPr>
        <a:xfrm>
          <a:off x="4620192" y="1731196"/>
          <a:ext cx="213958" cy="65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140"/>
              </a:lnTo>
              <a:lnTo>
                <a:pt x="213958" y="6561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A6288-8BD5-4188-918E-CB96C03B32B9}">
      <dsp:nvSpPr>
        <dsp:cNvPr id="0" name=""/>
        <dsp:cNvSpPr/>
      </dsp:nvSpPr>
      <dsp:spPr>
        <a:xfrm>
          <a:off x="4327781" y="718457"/>
          <a:ext cx="862967" cy="29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71"/>
              </a:lnTo>
              <a:lnTo>
                <a:pt x="862967" y="149771"/>
              </a:lnTo>
              <a:lnTo>
                <a:pt x="862967" y="299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46991-CB4E-485C-8F03-6694DFF85E00}">
      <dsp:nvSpPr>
        <dsp:cNvPr id="0" name=""/>
        <dsp:cNvSpPr/>
      </dsp:nvSpPr>
      <dsp:spPr>
        <a:xfrm>
          <a:off x="2894256" y="1731196"/>
          <a:ext cx="213958" cy="3694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4357"/>
              </a:lnTo>
              <a:lnTo>
                <a:pt x="213958" y="36943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ACD16-8390-4A13-8500-4FD85605BE7D}">
      <dsp:nvSpPr>
        <dsp:cNvPr id="0" name=""/>
        <dsp:cNvSpPr/>
      </dsp:nvSpPr>
      <dsp:spPr>
        <a:xfrm>
          <a:off x="2894256" y="1731196"/>
          <a:ext cx="213958" cy="268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618"/>
              </a:lnTo>
              <a:lnTo>
                <a:pt x="213958" y="2681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2CE32-A7BF-42D9-AAB4-7DA5E33179D5}">
      <dsp:nvSpPr>
        <dsp:cNvPr id="0" name=""/>
        <dsp:cNvSpPr/>
      </dsp:nvSpPr>
      <dsp:spPr>
        <a:xfrm>
          <a:off x="2894256" y="1731196"/>
          <a:ext cx="213958" cy="1668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879"/>
              </a:lnTo>
              <a:lnTo>
                <a:pt x="213958" y="1668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EAC54-DE7B-4E04-902C-38B157C7308B}">
      <dsp:nvSpPr>
        <dsp:cNvPr id="0" name=""/>
        <dsp:cNvSpPr/>
      </dsp:nvSpPr>
      <dsp:spPr>
        <a:xfrm>
          <a:off x="2894256" y="1731196"/>
          <a:ext cx="213958" cy="65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140"/>
              </a:lnTo>
              <a:lnTo>
                <a:pt x="213958" y="6561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E6F05-AD51-48B9-8D3A-B2E01F814CD0}">
      <dsp:nvSpPr>
        <dsp:cNvPr id="0" name=""/>
        <dsp:cNvSpPr/>
      </dsp:nvSpPr>
      <dsp:spPr>
        <a:xfrm>
          <a:off x="3464813" y="718457"/>
          <a:ext cx="862967" cy="299542"/>
        </a:xfrm>
        <a:custGeom>
          <a:avLst/>
          <a:gdLst/>
          <a:ahLst/>
          <a:cxnLst/>
          <a:rect l="0" t="0" r="0" b="0"/>
          <a:pathLst>
            <a:path>
              <a:moveTo>
                <a:pt x="862967" y="0"/>
              </a:moveTo>
              <a:lnTo>
                <a:pt x="862967" y="149771"/>
              </a:lnTo>
              <a:lnTo>
                <a:pt x="0" y="149771"/>
              </a:lnTo>
              <a:lnTo>
                <a:pt x="0" y="299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3A3F-0975-4B01-A73C-38B729EDFDBF}">
      <dsp:nvSpPr>
        <dsp:cNvPr id="0" name=""/>
        <dsp:cNvSpPr/>
      </dsp:nvSpPr>
      <dsp:spPr>
        <a:xfrm>
          <a:off x="1168321" y="1731196"/>
          <a:ext cx="213958" cy="268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618"/>
              </a:lnTo>
              <a:lnTo>
                <a:pt x="213958" y="2681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8696-DE70-4B83-AA37-17D97238C764}">
      <dsp:nvSpPr>
        <dsp:cNvPr id="0" name=""/>
        <dsp:cNvSpPr/>
      </dsp:nvSpPr>
      <dsp:spPr>
        <a:xfrm>
          <a:off x="1168321" y="1731196"/>
          <a:ext cx="213958" cy="1668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879"/>
              </a:lnTo>
              <a:lnTo>
                <a:pt x="213958" y="1668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0AF4-4108-4466-8BD3-0C70C7E6A81A}">
      <dsp:nvSpPr>
        <dsp:cNvPr id="0" name=""/>
        <dsp:cNvSpPr/>
      </dsp:nvSpPr>
      <dsp:spPr>
        <a:xfrm>
          <a:off x="1168321" y="1731196"/>
          <a:ext cx="213958" cy="65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140"/>
              </a:lnTo>
              <a:lnTo>
                <a:pt x="213958" y="6561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0494C-0275-4142-BE6A-922AF4637420}">
      <dsp:nvSpPr>
        <dsp:cNvPr id="0" name=""/>
        <dsp:cNvSpPr/>
      </dsp:nvSpPr>
      <dsp:spPr>
        <a:xfrm>
          <a:off x="1738878" y="718457"/>
          <a:ext cx="2588902" cy="299542"/>
        </a:xfrm>
        <a:custGeom>
          <a:avLst/>
          <a:gdLst/>
          <a:ahLst/>
          <a:cxnLst/>
          <a:rect l="0" t="0" r="0" b="0"/>
          <a:pathLst>
            <a:path>
              <a:moveTo>
                <a:pt x="2588902" y="0"/>
              </a:moveTo>
              <a:lnTo>
                <a:pt x="2588902" y="149771"/>
              </a:lnTo>
              <a:lnTo>
                <a:pt x="0" y="149771"/>
              </a:lnTo>
              <a:lnTo>
                <a:pt x="0" y="299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5CE02-86EE-4854-A151-E21B17E93921}">
      <dsp:nvSpPr>
        <dsp:cNvPr id="0" name=""/>
        <dsp:cNvSpPr/>
      </dsp:nvSpPr>
      <dsp:spPr>
        <a:xfrm>
          <a:off x="3614585" y="5261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Text Analytics</a:t>
          </a:r>
        </a:p>
      </dsp:txBody>
      <dsp:txXfrm>
        <a:off x="3614585" y="5261"/>
        <a:ext cx="1426392" cy="713196"/>
      </dsp:txXfrm>
    </dsp:sp>
    <dsp:sp modelId="{9FD6734E-6265-466A-B3D6-E4E950F617E7}">
      <dsp:nvSpPr>
        <dsp:cNvPr id="0" name=""/>
        <dsp:cNvSpPr/>
      </dsp:nvSpPr>
      <dsp:spPr>
        <a:xfrm>
          <a:off x="1025682" y="1017999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Text Sentiment</a:t>
          </a:r>
        </a:p>
      </dsp:txBody>
      <dsp:txXfrm>
        <a:off x="1025682" y="1017999"/>
        <a:ext cx="1426392" cy="713196"/>
      </dsp:txXfrm>
    </dsp:sp>
    <dsp:sp modelId="{A8B2281C-D13D-4F71-A53A-FE664A3A1D2D}">
      <dsp:nvSpPr>
        <dsp:cNvPr id="0" name=""/>
        <dsp:cNvSpPr/>
      </dsp:nvSpPr>
      <dsp:spPr>
        <a:xfrm>
          <a:off x="1382280" y="2030738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Python - </a:t>
          </a:r>
          <a:r>
            <a:rPr lang="en-SG" sz="1300" kern="1200" dirty="0" err="1"/>
            <a:t>Textblob</a:t>
          </a:r>
          <a:endParaRPr lang="en-SG" sz="1300" kern="1200" dirty="0"/>
        </a:p>
      </dsp:txBody>
      <dsp:txXfrm>
        <a:off x="1382280" y="2030738"/>
        <a:ext cx="1426392" cy="713196"/>
      </dsp:txXfrm>
    </dsp:sp>
    <dsp:sp modelId="{7BBAA745-B2FB-4CBF-9037-3A31BBAB48D1}">
      <dsp:nvSpPr>
        <dsp:cNvPr id="0" name=""/>
        <dsp:cNvSpPr/>
      </dsp:nvSpPr>
      <dsp:spPr>
        <a:xfrm>
          <a:off x="1382280" y="3043477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R – </a:t>
          </a:r>
          <a:r>
            <a:rPr lang="en-SG" sz="1300" kern="1200" dirty="0" err="1"/>
            <a:t>Afinn</a:t>
          </a:r>
          <a:endParaRPr lang="en-SG" sz="1300" kern="1200" dirty="0"/>
        </a:p>
      </dsp:txBody>
      <dsp:txXfrm>
        <a:off x="1382280" y="3043477"/>
        <a:ext cx="1426392" cy="713196"/>
      </dsp:txXfrm>
    </dsp:sp>
    <dsp:sp modelId="{33A87F21-88D2-4507-B642-0B6368EDA1A6}">
      <dsp:nvSpPr>
        <dsp:cNvPr id="0" name=""/>
        <dsp:cNvSpPr/>
      </dsp:nvSpPr>
      <dsp:spPr>
        <a:xfrm>
          <a:off x="1382280" y="4056216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Transformer – Pipeline</a:t>
          </a:r>
        </a:p>
      </dsp:txBody>
      <dsp:txXfrm>
        <a:off x="1382280" y="4056216"/>
        <a:ext cx="1426392" cy="713196"/>
      </dsp:txXfrm>
    </dsp:sp>
    <dsp:sp modelId="{49D589FF-543B-4820-AC74-356C2466C859}">
      <dsp:nvSpPr>
        <dsp:cNvPr id="0" name=""/>
        <dsp:cNvSpPr/>
      </dsp:nvSpPr>
      <dsp:spPr>
        <a:xfrm>
          <a:off x="2751617" y="1017999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Text Classification &amp; Clustering</a:t>
          </a:r>
        </a:p>
      </dsp:txBody>
      <dsp:txXfrm>
        <a:off x="2751617" y="1017999"/>
        <a:ext cx="1426392" cy="713196"/>
      </dsp:txXfrm>
    </dsp:sp>
    <dsp:sp modelId="{53D62860-0F62-46E4-A654-EC9365BC2E8C}">
      <dsp:nvSpPr>
        <dsp:cNvPr id="0" name=""/>
        <dsp:cNvSpPr/>
      </dsp:nvSpPr>
      <dsp:spPr>
        <a:xfrm>
          <a:off x="3108215" y="2030738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Embedding – </a:t>
          </a:r>
          <a:r>
            <a:rPr lang="en-SG" sz="1300" kern="1200" dirty="0" err="1"/>
            <a:t>SKLearn</a:t>
          </a:r>
          <a:r>
            <a:rPr lang="en-SG" sz="1300" kern="1200" dirty="0"/>
            <a:t> (No of words in document)</a:t>
          </a:r>
        </a:p>
      </dsp:txBody>
      <dsp:txXfrm>
        <a:off x="3108215" y="2030738"/>
        <a:ext cx="1426392" cy="713196"/>
      </dsp:txXfrm>
    </dsp:sp>
    <dsp:sp modelId="{6E79119B-02C6-460C-B821-65906AD19570}">
      <dsp:nvSpPr>
        <dsp:cNvPr id="0" name=""/>
        <dsp:cNvSpPr/>
      </dsp:nvSpPr>
      <dsp:spPr>
        <a:xfrm>
          <a:off x="3108215" y="3043477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Embedding – TFIDF (No of words in document)</a:t>
          </a:r>
        </a:p>
      </dsp:txBody>
      <dsp:txXfrm>
        <a:off x="3108215" y="3043477"/>
        <a:ext cx="1426392" cy="713196"/>
      </dsp:txXfrm>
    </dsp:sp>
    <dsp:sp modelId="{6B90C68D-B29A-4067-83FF-EA4533A5A802}">
      <dsp:nvSpPr>
        <dsp:cNvPr id="0" name=""/>
        <dsp:cNvSpPr/>
      </dsp:nvSpPr>
      <dsp:spPr>
        <a:xfrm>
          <a:off x="3108215" y="4056216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Embedding – BERT by Google (768)</a:t>
          </a:r>
        </a:p>
      </dsp:txBody>
      <dsp:txXfrm>
        <a:off x="3108215" y="4056216"/>
        <a:ext cx="1426392" cy="713196"/>
      </dsp:txXfrm>
    </dsp:sp>
    <dsp:sp modelId="{8BF34699-7AC1-4751-8AA6-496714D86F3B}">
      <dsp:nvSpPr>
        <dsp:cNvPr id="0" name=""/>
        <dsp:cNvSpPr/>
      </dsp:nvSpPr>
      <dsp:spPr>
        <a:xfrm>
          <a:off x="3108215" y="5068955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Orange – </a:t>
          </a:r>
          <a:r>
            <a:rPr lang="en-SG" sz="1300" kern="1200" dirty="0" err="1"/>
            <a:t>FastText</a:t>
          </a:r>
          <a:r>
            <a:rPr lang="en-SG" sz="1300" kern="1200" dirty="0"/>
            <a:t> (300)</a:t>
          </a:r>
        </a:p>
      </dsp:txBody>
      <dsp:txXfrm>
        <a:off x="3108215" y="5068955"/>
        <a:ext cx="1426392" cy="713196"/>
      </dsp:txXfrm>
    </dsp:sp>
    <dsp:sp modelId="{BDB13DE3-58FA-495F-AAF6-E35B5DD682AA}">
      <dsp:nvSpPr>
        <dsp:cNvPr id="0" name=""/>
        <dsp:cNvSpPr/>
      </dsp:nvSpPr>
      <dsp:spPr>
        <a:xfrm>
          <a:off x="4477552" y="1017999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Chatbot</a:t>
          </a:r>
        </a:p>
      </dsp:txBody>
      <dsp:txXfrm>
        <a:off x="4477552" y="1017999"/>
        <a:ext cx="1426392" cy="713196"/>
      </dsp:txXfrm>
    </dsp:sp>
    <dsp:sp modelId="{DE4279C9-1C87-4019-AE59-7C5BE30163F0}">
      <dsp:nvSpPr>
        <dsp:cNvPr id="0" name=""/>
        <dsp:cNvSpPr/>
      </dsp:nvSpPr>
      <dsp:spPr>
        <a:xfrm>
          <a:off x="4834150" y="2030738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Transformer – </a:t>
          </a:r>
          <a:r>
            <a:rPr lang="en-SG" sz="1300" kern="1200"/>
            <a:t>OpenAI</a:t>
          </a:r>
          <a:endParaRPr lang="en-SG" sz="1300" kern="1200" dirty="0"/>
        </a:p>
      </dsp:txBody>
      <dsp:txXfrm>
        <a:off x="4834150" y="2030738"/>
        <a:ext cx="1426392" cy="713196"/>
      </dsp:txXfrm>
    </dsp:sp>
    <dsp:sp modelId="{11320161-BD2C-4453-B30C-27FC7C59825D}">
      <dsp:nvSpPr>
        <dsp:cNvPr id="0" name=""/>
        <dsp:cNvSpPr/>
      </dsp:nvSpPr>
      <dsp:spPr>
        <a:xfrm>
          <a:off x="6203488" y="1017999"/>
          <a:ext cx="1426392" cy="713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WebCrawler – Beautiful Soup &amp; NLTK</a:t>
          </a:r>
        </a:p>
      </dsp:txBody>
      <dsp:txXfrm>
        <a:off x="6203488" y="1017999"/>
        <a:ext cx="1426392" cy="713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93AAB-366F-4310-9CDF-B1C9259943A4}">
      <dsp:nvSpPr>
        <dsp:cNvPr id="0" name=""/>
        <dsp:cNvSpPr/>
      </dsp:nvSpPr>
      <dsp:spPr>
        <a:xfrm>
          <a:off x="7489" y="1113661"/>
          <a:ext cx="2238665" cy="202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– 2D word2Vec trained by 100billion words</a:t>
          </a:r>
        </a:p>
      </dsp:txBody>
      <dsp:txXfrm>
        <a:off x="66942" y="1173114"/>
        <a:ext cx="2119759" cy="1910977"/>
      </dsp:txXfrm>
    </dsp:sp>
    <dsp:sp modelId="{E743679F-CED0-486F-9342-522D6E6DFBCB}">
      <dsp:nvSpPr>
        <dsp:cNvPr id="0" name=""/>
        <dsp:cNvSpPr/>
      </dsp:nvSpPr>
      <dsp:spPr>
        <a:xfrm>
          <a:off x="2470021" y="1851008"/>
          <a:ext cx="474597" cy="555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70021" y="1962046"/>
        <a:ext cx="332218" cy="333112"/>
      </dsp:txXfrm>
    </dsp:sp>
    <dsp:sp modelId="{03848642-982E-439B-832A-33E1E19345C9}">
      <dsp:nvSpPr>
        <dsp:cNvPr id="0" name=""/>
        <dsp:cNvSpPr/>
      </dsp:nvSpPr>
      <dsp:spPr>
        <a:xfrm>
          <a:off x="3141621" y="1113661"/>
          <a:ext cx="2238665" cy="202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Sentence – BERT Encoder – Trained by 3.3 billion sentences – 12 layers – 110m parameter – 768 output dimension</a:t>
          </a:r>
        </a:p>
      </dsp:txBody>
      <dsp:txXfrm>
        <a:off x="3201074" y="1173114"/>
        <a:ext cx="2119759" cy="1910977"/>
      </dsp:txXfrm>
    </dsp:sp>
    <dsp:sp modelId="{034ED52F-823F-4616-AA79-8B2EC978182C}">
      <dsp:nvSpPr>
        <dsp:cNvPr id="0" name=""/>
        <dsp:cNvSpPr/>
      </dsp:nvSpPr>
      <dsp:spPr>
        <a:xfrm>
          <a:off x="5604153" y="1851008"/>
          <a:ext cx="474597" cy="555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04153" y="1962046"/>
        <a:ext cx="332218" cy="333112"/>
      </dsp:txXfrm>
    </dsp:sp>
    <dsp:sp modelId="{605F84F0-F39A-413E-88E1-D3517A25CBB8}">
      <dsp:nvSpPr>
        <dsp:cNvPr id="0" name=""/>
        <dsp:cNvSpPr/>
      </dsp:nvSpPr>
      <dsp:spPr>
        <a:xfrm>
          <a:off x="6275752" y="1113661"/>
          <a:ext cx="2238665" cy="202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ChatGPT – 768 input from BERT – 92 layers 12k neurons per layer – 100 </a:t>
          </a:r>
          <a:r>
            <a:rPr lang="en-US" sz="1800" kern="1200" dirty="0" err="1"/>
            <a:t>Triliion</a:t>
          </a:r>
          <a:r>
            <a:rPr lang="en-US" sz="1800" kern="1200" dirty="0"/>
            <a:t> parameter – output (possibly up to 5000 words)</a:t>
          </a:r>
        </a:p>
      </dsp:txBody>
      <dsp:txXfrm>
        <a:off x="6335205" y="1173114"/>
        <a:ext cx="2119759" cy="1910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5/28/2025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28/5/2025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67BDF07-F966-46FB-9E63-AF25ECD2A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B46989-3595-462D-8EC6-AF1690693B55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40DB350E-91A9-4AAE-BAB5-3ECD56FA5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85F6DA2F-B174-41BB-8304-A1116C305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58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#cite_note-6" TargetMode="External"/><Relationship Id="rId2" Type="http://schemas.openxmlformats.org/officeDocument/2006/relationships/hyperlink" Target="https://en.wikipedia.org/wiki/BookCor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nglish_Wikipedi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XjR7HWQVDvW4b_UwFmEM_NymlOo4Wbw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6" y="2603322"/>
            <a:ext cx="2015285" cy="1651356"/>
          </a:xfrm>
        </p:spPr>
        <p:txBody>
          <a:bodyPr>
            <a:normAutofit/>
          </a:bodyPr>
          <a:lstStyle/>
          <a:p>
            <a:r>
              <a:rPr lang="en-US" sz="2250" b="1" dirty="0">
                <a:solidFill>
                  <a:schemeClr val="bg1"/>
                </a:solidFill>
                <a:cs typeface="Arial"/>
              </a:rPr>
              <a:t>Text Analytics &amp;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ttteoh@ntu.edu.sg</a:t>
            </a:r>
          </a:p>
          <a:p>
            <a:pPr algn="l"/>
            <a:r>
              <a:rPr lang="en-US" sz="1125" i="1">
                <a:solidFill>
                  <a:srgbClr val="FFFFFF"/>
                </a:solidFill>
                <a:cs typeface="Arial"/>
              </a:rPr>
              <a:t>97905202</a:t>
            </a:r>
            <a:endParaRPr lang="en-US" sz="1125" i="1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30F9-F1A2-1747-14C2-2253BC1A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5D0D4-BFBD-A2B9-A93B-A9EBF0F0088A}"/>
              </a:ext>
            </a:extLst>
          </p:cNvPr>
          <p:cNvSpPr txBox="1"/>
          <p:nvPr/>
        </p:nvSpPr>
        <p:spPr>
          <a:xfrm>
            <a:off x="791570" y="2070248"/>
            <a:ext cx="75335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&lt;html&gt;</a:t>
            </a:r>
          </a:p>
          <a:p>
            <a:r>
              <a:rPr lang="en-SG" dirty="0"/>
              <a:t>    &lt;body&gt;</a:t>
            </a:r>
          </a:p>
          <a:p>
            <a:r>
              <a:rPr lang="en-SG" dirty="0"/>
              <a:t>        &lt;h1&gt;Text Sentiment Analysis&lt;/h1&gt;</a:t>
            </a:r>
          </a:p>
          <a:p>
            <a:r>
              <a:rPr lang="en-SG" dirty="0"/>
              <a:t>        &lt;form action="/" method="post"&gt;</a:t>
            </a:r>
          </a:p>
          <a:p>
            <a:r>
              <a:rPr lang="en-SG" dirty="0"/>
              <a:t>            &lt;p&gt;Please enter your text: &lt;/p&gt;</a:t>
            </a:r>
          </a:p>
          <a:p>
            <a:r>
              <a:rPr lang="en-SG" dirty="0"/>
              <a:t>            &lt;p&gt;&lt;input type="text" name="text"&gt;&lt;/p&gt;</a:t>
            </a:r>
          </a:p>
          <a:p>
            <a:r>
              <a:rPr lang="en-SG" dirty="0"/>
              <a:t>            &lt;p&gt;&lt;input type="submit" value="Enter"&gt;&lt;/p&gt;</a:t>
            </a:r>
          </a:p>
          <a:p>
            <a:r>
              <a:rPr lang="en-SG" dirty="0"/>
              <a:t>        &lt;/form&gt;</a:t>
            </a:r>
          </a:p>
          <a:p>
            <a:r>
              <a:rPr lang="en-SG" dirty="0"/>
              <a:t>        {{result}}</a:t>
            </a:r>
          </a:p>
          <a:p>
            <a:r>
              <a:rPr lang="en-SG" dirty="0"/>
              <a:t>    &lt;/body&gt;</a:t>
            </a:r>
          </a:p>
          <a:p>
            <a:r>
              <a:rPr lang="en-SG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621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0028-A39C-D9C9-0AF3-A1CDE5B9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-7868"/>
            <a:ext cx="8229600" cy="1143000"/>
          </a:xfrm>
        </p:spPr>
        <p:txBody>
          <a:bodyPr/>
          <a:lstStyle/>
          <a:p>
            <a:r>
              <a:rPr lang="en-SG" dirty="0"/>
              <a:t>Back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1699-1B53-C2F0-F8E4-2E7B509B671F}"/>
              </a:ext>
            </a:extLst>
          </p:cNvPr>
          <p:cNvSpPr txBox="1"/>
          <p:nvPr/>
        </p:nvSpPr>
        <p:spPr>
          <a:xfrm>
            <a:off x="6578221" y="48853"/>
            <a:ext cx="2251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requirements.txt</a:t>
            </a:r>
          </a:p>
          <a:p>
            <a:endParaRPr lang="en-SG" dirty="0"/>
          </a:p>
          <a:p>
            <a:r>
              <a:rPr lang="en-SG" dirty="0"/>
              <a:t>flask</a:t>
            </a:r>
          </a:p>
          <a:p>
            <a:r>
              <a:rPr lang="en-SG" dirty="0" err="1"/>
              <a:t>gunicorn</a:t>
            </a:r>
            <a:endParaRPr lang="en-SG" dirty="0"/>
          </a:p>
          <a:p>
            <a:r>
              <a:rPr lang="en-SG" dirty="0" err="1"/>
              <a:t>textblob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81A9E-7F85-217D-CFA8-B3154105686F}"/>
              </a:ext>
            </a:extLst>
          </p:cNvPr>
          <p:cNvSpPr txBox="1"/>
          <p:nvPr/>
        </p:nvSpPr>
        <p:spPr>
          <a:xfrm>
            <a:off x="259307" y="923592"/>
            <a:ext cx="79139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textblob</a:t>
            </a:r>
            <a:r>
              <a:rPr lang="en-SG" dirty="0"/>
              <a:t> import </a:t>
            </a:r>
            <a:r>
              <a:rPr lang="en-SG" dirty="0" err="1"/>
              <a:t>TextBlob</a:t>
            </a:r>
            <a:endParaRPr lang="en-SG" dirty="0"/>
          </a:p>
          <a:p>
            <a:r>
              <a:rPr lang="en-SG" dirty="0"/>
              <a:t>from flask import Flask</a:t>
            </a:r>
          </a:p>
          <a:p>
            <a:endParaRPr lang="en-SG" dirty="0"/>
          </a:p>
          <a:p>
            <a:r>
              <a:rPr lang="en-SG" dirty="0"/>
              <a:t>app = Flask(__name__)</a:t>
            </a:r>
          </a:p>
          <a:p>
            <a:r>
              <a:rPr lang="en-SG" dirty="0"/>
              <a:t>from flask import </a:t>
            </a:r>
            <a:r>
              <a:rPr lang="en-SG" dirty="0" err="1"/>
              <a:t>render_template,request</a:t>
            </a:r>
            <a:endParaRPr lang="en-SG" dirty="0"/>
          </a:p>
          <a:p>
            <a:endParaRPr lang="en-SG" dirty="0"/>
          </a:p>
          <a:p>
            <a:r>
              <a:rPr lang="en-SG" dirty="0"/>
              <a:t>@app.route("/", methods=["GET", "POST"])</a:t>
            </a:r>
          </a:p>
          <a:p>
            <a:r>
              <a:rPr lang="en-SG" dirty="0"/>
              <a:t>def index():</a:t>
            </a:r>
          </a:p>
          <a:p>
            <a:r>
              <a:rPr lang="en-SG" dirty="0"/>
              <a:t>    if </a:t>
            </a:r>
            <a:r>
              <a:rPr lang="en-SG" dirty="0" err="1"/>
              <a:t>request.method</a:t>
            </a:r>
            <a:r>
              <a:rPr lang="en-SG" dirty="0"/>
              <a:t> == "POST":</a:t>
            </a:r>
          </a:p>
          <a:p>
            <a:r>
              <a:rPr lang="en-SG" dirty="0"/>
              <a:t>        text = </a:t>
            </a:r>
            <a:r>
              <a:rPr lang="en-SG" dirty="0" err="1"/>
              <a:t>request.form.get</a:t>
            </a:r>
            <a:r>
              <a:rPr lang="en-SG" dirty="0"/>
              <a:t>("text")</a:t>
            </a:r>
          </a:p>
          <a:p>
            <a:r>
              <a:rPr lang="en-SG" dirty="0"/>
              <a:t>        print(text)</a:t>
            </a:r>
          </a:p>
          <a:p>
            <a:r>
              <a:rPr lang="en-SG" dirty="0"/>
              <a:t>        r = </a:t>
            </a:r>
            <a:r>
              <a:rPr lang="en-SG" dirty="0" err="1"/>
              <a:t>TextBlob</a:t>
            </a:r>
            <a:r>
              <a:rPr lang="en-SG" dirty="0"/>
              <a:t>(text).sentiment</a:t>
            </a:r>
          </a:p>
          <a:p>
            <a:r>
              <a:rPr lang="en-SG" dirty="0"/>
              <a:t>        return(</a:t>
            </a:r>
            <a:r>
              <a:rPr lang="en-SG" dirty="0" err="1"/>
              <a:t>render_template</a:t>
            </a:r>
            <a:r>
              <a:rPr lang="en-SG" dirty="0"/>
              <a:t>("index.html", result=r))</a:t>
            </a:r>
          </a:p>
          <a:p>
            <a:r>
              <a:rPr lang="en-SG" dirty="0"/>
              <a:t>    else:</a:t>
            </a:r>
          </a:p>
          <a:p>
            <a:r>
              <a:rPr lang="en-SG" dirty="0"/>
              <a:t>        return(</a:t>
            </a:r>
            <a:r>
              <a:rPr lang="en-SG" dirty="0" err="1"/>
              <a:t>render_template</a:t>
            </a:r>
            <a:r>
              <a:rPr lang="en-SG" dirty="0"/>
              <a:t>("index.html", result="2"))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if __name__=="__main__":</a:t>
            </a:r>
          </a:p>
          <a:p>
            <a:r>
              <a:rPr lang="en-SG" dirty="0"/>
              <a:t>    </a:t>
            </a:r>
            <a:r>
              <a:rPr lang="en-SG" dirty="0" err="1"/>
              <a:t>app.run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79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394-95D4-4AE1-AD48-0B7B99DE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Transformer –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B9A34-3CB3-4CB8-9744-00D940DB0347}"/>
              </a:ext>
            </a:extLst>
          </p:cNvPr>
          <p:cNvSpPr txBox="1"/>
          <p:nvPr/>
        </p:nvSpPr>
        <p:spPr>
          <a:xfrm>
            <a:off x="250802" y="1580321"/>
            <a:ext cx="7797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 install transformers</a:t>
            </a:r>
          </a:p>
          <a:p>
            <a:endParaRPr lang="en-US" dirty="0"/>
          </a:p>
          <a:p>
            <a:r>
              <a:rPr lang="en-US" dirty="0"/>
              <a:t>from transformers import pipeline</a:t>
            </a:r>
          </a:p>
          <a:p>
            <a:r>
              <a:rPr lang="en-US" dirty="0"/>
              <a:t>classifier = pipeline("sentiment-analysis")</a:t>
            </a:r>
          </a:p>
          <a:p>
            <a:r>
              <a:rPr lang="en-SG" dirty="0"/>
              <a:t>text = input("Please input your text for sentiment analysis : ")</a:t>
            </a:r>
          </a:p>
          <a:p>
            <a:r>
              <a:rPr lang="en-SG" dirty="0"/>
              <a:t>classifier(text)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8E81-562C-8D84-3D9B-9B79F665682E}"/>
              </a:ext>
            </a:extLst>
          </p:cNvPr>
          <p:cNvSpPr txBox="1"/>
          <p:nvPr/>
        </p:nvSpPr>
        <p:spPr>
          <a:xfrm>
            <a:off x="3938736" y="3433259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ource Sans Pro" panose="020B0503030403020204" pitchFamily="34" charset="0"/>
              </a:rPr>
              <a:t>Pipelines</a:t>
            </a:r>
          </a:p>
          <a:p>
            <a:pPr algn="l"/>
            <a:r>
              <a:rPr lang="en-US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The pipelines are a great and easy way to use models for inference. These pipelines are objects that abstract most of the complex code from the library, offering a simple API dedicated to several tasks, including Named Entity Recognition, Masked Language Modeling, Sentiment Analysis, Feature Extraction and Question Answering.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50A72-246B-AC26-E476-03B8E0781C3B}"/>
              </a:ext>
            </a:extLst>
          </p:cNvPr>
          <p:cNvSpPr txBox="1"/>
          <p:nvPr/>
        </p:nvSpPr>
        <p:spPr>
          <a:xfrm>
            <a:off x="4263196" y="1534154"/>
            <a:ext cx="4630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https://colab.research.google.com/drive/1tKaxPCZy-1n_nZSweYLcJ5RCY8xylf4V?usp=drive_link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58307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253-A9D7-3305-AD05-DF635447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02667"/>
            <a:ext cx="8229600" cy="1143000"/>
          </a:xfrm>
        </p:spPr>
        <p:txBody>
          <a:bodyPr/>
          <a:lstStyle/>
          <a:p>
            <a:r>
              <a:rPr lang="en-US" dirty="0"/>
              <a:t>Text Classifier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60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281-6D48-FCE6-A870-888BD387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09" y="399859"/>
            <a:ext cx="8229600" cy="1143000"/>
          </a:xfrm>
        </p:spPr>
        <p:txBody>
          <a:bodyPr/>
          <a:lstStyle/>
          <a:p>
            <a:r>
              <a:rPr lang="en-SG" dirty="0"/>
              <a:t>Text Embedding (Converting the unstructured data to structured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0309B-1FA1-DB6A-66BB-2D9B1252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4" y="1706632"/>
            <a:ext cx="2362200" cy="1933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8D5143-0D96-CF0C-5333-E6F425B1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4391888"/>
            <a:ext cx="8379725" cy="1539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 Jun 2022 — Word2Vec is trained on the Google News dataset (about 100 billion sentences). It has several use cases such as Recommendation Engines.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1506-1749-416B-7FFD-BF540224D1E6}"/>
              </a:ext>
            </a:extLst>
          </p:cNvPr>
          <p:cNvSpPr txBox="1"/>
          <p:nvPr/>
        </p:nvSpPr>
        <p:spPr>
          <a:xfrm>
            <a:off x="600500" y="5839913"/>
            <a:ext cx="8106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https://www.analyticsvidhya.com/blog/2020/03/pretrained-word-embeddings-nlp/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726F3-F5E2-737D-BEE2-3203C533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69" y="1696210"/>
            <a:ext cx="5501640" cy="24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71C1-B467-04D4-7C86-02FDCA36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36430"/>
            <a:ext cx="8229600" cy="1143000"/>
          </a:xfrm>
        </p:spPr>
        <p:txBody>
          <a:bodyPr/>
          <a:lstStyle/>
          <a:p>
            <a:r>
              <a:rPr lang="en-US" dirty="0"/>
              <a:t>2d word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11BF4-E845-D1EA-B46C-4F1C2824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85279"/>
            <a:ext cx="5854700" cy="2143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71A43-85B8-7F07-E8EA-9C481E666F0B}"/>
              </a:ext>
            </a:extLst>
          </p:cNvPr>
          <p:cNvSpPr txBox="1"/>
          <p:nvPr/>
        </p:nvSpPr>
        <p:spPr>
          <a:xfrm>
            <a:off x="368300" y="3829583"/>
            <a:ext cx="822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ChatGPT uses a model called BERT to convert its words into numbers.</a:t>
            </a:r>
          </a:p>
          <a:p>
            <a:r>
              <a:rPr lang="en-US" sz="2000" dirty="0">
                <a:latin typeface="+mj-lt"/>
              </a:rPr>
              <a:t>BERT is using </a:t>
            </a:r>
            <a:r>
              <a:rPr lang="en-US" sz="2000" dirty="0" err="1">
                <a:latin typeface="+mj-lt"/>
              </a:rPr>
              <a:t>WordPiece</a:t>
            </a:r>
            <a:r>
              <a:rPr lang="en-US" sz="2000" dirty="0">
                <a:latin typeface="+mj-lt"/>
              </a:rPr>
              <a:t>, which is a sub-word strategy like byte pair encoding. Its vocabulary size is 30,000.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7C3B4-FFB8-FA02-A1D4-346F315C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4571416"/>
            <a:ext cx="3765550" cy="21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4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EA33BC0F-59D0-4E92-9F06-E5C763588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846" y="356033"/>
            <a:ext cx="7193777" cy="642938"/>
          </a:xfrm>
        </p:spPr>
        <p:txBody>
          <a:bodyPr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Neural Network </a:t>
            </a:r>
            <a:r>
              <a:rPr lang="en-US" altLang="en-US" dirty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38243" name="Oval 3">
            <a:extLst>
              <a:ext uri="{FF2B5EF4-FFF2-40B4-BE49-F238E27FC236}">
                <a16:creationId xmlns:a16="http://schemas.microsoft.com/office/drawing/2014/main" id="{06CC6D39-C630-4577-98D6-9943501A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69" y="1778771"/>
            <a:ext cx="428625" cy="428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1350"/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61172825-DE6B-42E2-8B47-A508445CB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09" y="1843043"/>
            <a:ext cx="280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2</a:t>
            </a:r>
          </a:p>
        </p:txBody>
      </p:sp>
      <p:sp>
        <p:nvSpPr>
          <p:cNvPr id="138245" name="Oval 5">
            <a:extLst>
              <a:ext uri="{FF2B5EF4-FFF2-40B4-BE49-F238E27FC236}">
                <a16:creationId xmlns:a16="http://schemas.microsoft.com/office/drawing/2014/main" id="{5C3580B7-46D4-4FCC-855E-6DADDD41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78" y="2293121"/>
            <a:ext cx="428625" cy="428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1350"/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5B96F03A-28A2-4C2C-8272-C9754C47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09" y="2357393"/>
            <a:ext cx="2808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1</a:t>
            </a:r>
          </a:p>
        </p:txBody>
      </p:sp>
      <p:sp>
        <p:nvSpPr>
          <p:cNvPr id="138247" name="Line 9">
            <a:extLst>
              <a:ext uri="{FF2B5EF4-FFF2-40B4-BE49-F238E27FC236}">
                <a16:creationId xmlns:a16="http://schemas.microsoft.com/office/drawing/2014/main" id="{D005EC72-AA67-431D-85A9-ED0B0E5B0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366" y="2078809"/>
            <a:ext cx="8572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8248" name="Oval 10">
            <a:extLst>
              <a:ext uri="{FF2B5EF4-FFF2-40B4-BE49-F238E27FC236}">
                <a16:creationId xmlns:a16="http://schemas.microsoft.com/office/drawing/2014/main" id="{3AD2725B-CEE8-4385-AAD1-D3DA1000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06" y="2164533"/>
            <a:ext cx="553641" cy="557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1350"/>
          </a:p>
        </p:txBody>
      </p:sp>
      <p:sp>
        <p:nvSpPr>
          <p:cNvPr id="138249" name="Text Box 11">
            <a:extLst>
              <a:ext uri="{FF2B5EF4-FFF2-40B4-BE49-F238E27FC236}">
                <a16:creationId xmlns:a16="http://schemas.microsoft.com/office/drawing/2014/main" id="{1185C882-F1B6-472C-9507-001935B3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068" y="2314530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38250" name="Line 12">
            <a:extLst>
              <a:ext uri="{FF2B5EF4-FFF2-40B4-BE49-F238E27FC236}">
                <a16:creationId xmlns:a16="http://schemas.microsoft.com/office/drawing/2014/main" id="{4E42CA6F-E65A-499B-AEF2-C34369D03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366" y="2550296"/>
            <a:ext cx="814388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8251" name="Text Box 14">
            <a:extLst>
              <a:ext uri="{FF2B5EF4-FFF2-40B4-BE49-F238E27FC236}">
                <a16:creationId xmlns:a16="http://schemas.microsoft.com/office/drawing/2014/main" id="{10245CCE-207A-4278-BBBC-A937DC5D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798" y="1843043"/>
            <a:ext cx="3289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.5</a:t>
            </a:r>
          </a:p>
        </p:txBody>
      </p:sp>
      <p:sp>
        <p:nvSpPr>
          <p:cNvPr id="138252" name="Text Box 15">
            <a:extLst>
              <a:ext uri="{FF2B5EF4-FFF2-40B4-BE49-F238E27FC236}">
                <a16:creationId xmlns:a16="http://schemas.microsoft.com/office/drawing/2014/main" id="{BDD0FE55-6289-4105-A18F-4CFDC13B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370" y="2271668"/>
            <a:ext cx="3289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.3</a:t>
            </a:r>
          </a:p>
        </p:txBody>
      </p:sp>
      <p:graphicFrame>
        <p:nvGraphicFramePr>
          <p:cNvPr id="138253" name="Object 17">
            <a:extLst>
              <a:ext uri="{FF2B5EF4-FFF2-40B4-BE49-F238E27FC236}">
                <a16:creationId xmlns:a16="http://schemas.microsoft.com/office/drawing/2014/main" id="{FB940BB0-1C12-4254-8E83-C1576193F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906" y="2335985"/>
          <a:ext cx="209550" cy="26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138253" name="Object 17">
                        <a:extLst>
                          <a:ext uri="{FF2B5EF4-FFF2-40B4-BE49-F238E27FC236}">
                            <a16:creationId xmlns:a16="http://schemas.microsoft.com/office/drawing/2014/main" id="{FB940BB0-1C12-4254-8E83-C1576193F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06" y="2335985"/>
                        <a:ext cx="209550" cy="26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Text Box 21">
            <a:extLst>
              <a:ext uri="{FF2B5EF4-FFF2-40B4-BE49-F238E27FC236}">
                <a16:creationId xmlns:a16="http://schemas.microsoft.com/office/drawing/2014/main" id="{91BC0629-B1EF-4358-83B1-2A52F88A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036" y="2314530"/>
            <a:ext cx="43954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/>
              <a:t>=-1</a:t>
            </a:r>
          </a:p>
        </p:txBody>
      </p:sp>
      <p:sp>
        <p:nvSpPr>
          <p:cNvPr id="138255" name="Text Box 22">
            <a:extLst>
              <a:ext uri="{FF2B5EF4-FFF2-40B4-BE49-F238E27FC236}">
                <a16:creationId xmlns:a16="http://schemas.microsoft.com/office/drawing/2014/main" id="{0B03EF28-1FC0-4BB3-ACED-366DA0D8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340" y="2865149"/>
            <a:ext cx="207460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dirty="0"/>
              <a:t>2(0.5) + 1(0.3) + -1 = 0.3</a:t>
            </a:r>
          </a:p>
        </p:txBody>
      </p:sp>
      <p:sp>
        <p:nvSpPr>
          <p:cNvPr id="138256" name="Text Box 23">
            <a:extLst>
              <a:ext uri="{FF2B5EF4-FFF2-40B4-BE49-F238E27FC236}">
                <a16:creationId xmlns:a16="http://schemas.microsoft.com/office/drawing/2014/main" id="{02E0DB3C-02B9-4034-9CE4-423A3DD5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83" y="3260903"/>
            <a:ext cx="2977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/>
              <a:t>Learning Procedure:</a:t>
            </a:r>
          </a:p>
        </p:txBody>
      </p:sp>
      <p:sp>
        <p:nvSpPr>
          <p:cNvPr id="138257" name="Text Box 25">
            <a:extLst>
              <a:ext uri="{FF2B5EF4-FFF2-40B4-BE49-F238E27FC236}">
                <a16:creationId xmlns:a16="http://schemas.microsoft.com/office/drawing/2014/main" id="{85310C7D-B531-40CF-A841-479FA5D9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1" y="3856090"/>
            <a:ext cx="92610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57175" indent="-25717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dirty="0"/>
              <a:t>Randomly assign weights (between 0-1)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dirty="0"/>
              <a:t>Present inputs from training data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dirty="0"/>
              <a:t>Get output O, measure the difference, adjust weights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dirty="0"/>
              <a:t>Repeat; stop when no errors, or enough epochs completed</a:t>
            </a:r>
          </a:p>
        </p:txBody>
      </p:sp>
      <p:sp>
        <p:nvSpPr>
          <p:cNvPr id="138258" name="Slide Number Placeholder 1">
            <a:extLst>
              <a:ext uri="{FF2B5EF4-FFF2-40B4-BE49-F238E27FC236}">
                <a16:creationId xmlns:a16="http://schemas.microsoft.com/office/drawing/2014/main" id="{E63DAC61-5850-450D-8B1A-3D6E09C97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D6261-CF08-4AD0-B2EA-81915A89AD04}" type="slidenum">
              <a:rPr lang="en-US" altLang="zh-CN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05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449DEA-9C24-4576-8693-323C43A42E55}"/>
              </a:ext>
            </a:extLst>
          </p:cNvPr>
          <p:cNvSpPr/>
          <p:nvPr/>
        </p:nvSpPr>
        <p:spPr>
          <a:xfrm>
            <a:off x="120383" y="4952144"/>
            <a:ext cx="7667428" cy="505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32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2A8908DE-7100-4D2F-921E-826415BF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MLP</a:t>
            </a:r>
          </a:p>
        </p:txBody>
      </p:sp>
      <p:pic>
        <p:nvPicPr>
          <p:cNvPr id="14338" name="Picture 3">
            <a:extLst>
              <a:ext uri="{FF2B5EF4-FFF2-40B4-BE49-F238E27FC236}">
                <a16:creationId xmlns:a16="http://schemas.microsoft.com/office/drawing/2014/main" id="{EDA8BD8D-0A76-4806-A51C-415E7BAE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6775"/>
            <a:ext cx="703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74F820FD-2B0C-41B2-BF8E-1D16FCAA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329237"/>
            <a:ext cx="774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This is our fully connected network. If x</a:t>
            </a:r>
            <a:r>
              <a:rPr lang="en-US" altLang="en-US" sz="1800" baseline="-25000"/>
              <a:t>1 .</a:t>
            </a:r>
            <a:r>
              <a:rPr lang="en-US" altLang="en-US" sz="1800"/>
              <a:t>... </a:t>
            </a:r>
            <a:r>
              <a:rPr lang="en-US" altLang="en-US" sz="1800" err="1"/>
              <a:t>x</a:t>
            </a:r>
            <a:r>
              <a:rPr lang="en-US" altLang="en-US" sz="1800" baseline="-25000" err="1"/>
              <a:t>n</a:t>
            </a:r>
            <a:r>
              <a:rPr lang="en-US" altLang="en-US" sz="1800"/>
              <a:t>, n is very large and growing, </a:t>
            </a:r>
          </a:p>
          <a:p>
            <a:pPr eaLnBrk="1" hangingPunct="1"/>
            <a:r>
              <a:rPr lang="en-US" altLang="en-US" sz="1800"/>
              <a:t>this network would become too large. We now will input </a:t>
            </a:r>
            <a:r>
              <a:rPr lang="en-US" altLang="en-US" sz="1800">
                <a:solidFill>
                  <a:srgbClr val="FF0000"/>
                </a:solidFill>
              </a:rPr>
              <a:t>one x</a:t>
            </a:r>
            <a:r>
              <a:rPr lang="en-US" altLang="en-US" sz="1800" baseline="-25000">
                <a:solidFill>
                  <a:srgbClr val="FF0000"/>
                </a:solidFill>
              </a:rPr>
              <a:t>i</a:t>
            </a:r>
            <a:r>
              <a:rPr lang="en-US" altLang="en-US" sz="1800">
                <a:solidFill>
                  <a:srgbClr val="FF0000"/>
                </a:solidFill>
              </a:rPr>
              <a:t> at a time</a:t>
            </a:r>
            <a:r>
              <a:rPr lang="en-US" altLang="en-US" sz="1800"/>
              <a:t>, </a:t>
            </a:r>
          </a:p>
          <a:p>
            <a:pPr eaLnBrk="1" hangingPunct="1"/>
            <a:r>
              <a:rPr lang="en-US" altLang="en-US" sz="1800"/>
              <a:t>and </a:t>
            </a:r>
            <a:r>
              <a:rPr lang="en-US" altLang="en-US" sz="1800">
                <a:solidFill>
                  <a:srgbClr val="FF0000"/>
                </a:solidFill>
              </a:rPr>
              <a:t>re-use the same edge weights.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53233F3-8DDC-4738-B9CD-D2E8AFF0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95" y="187465"/>
            <a:ext cx="8229600" cy="1143000"/>
          </a:xfrm>
        </p:spPr>
        <p:txBody>
          <a:bodyPr/>
          <a:lstStyle/>
          <a:p>
            <a:r>
              <a:rPr lang="en-US" altLang="en-US" dirty="0"/>
              <a:t>Recurrent Neural Network - LSTM</a:t>
            </a:r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95A7DA64-089E-4142-937A-FC288271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9" y="1163106"/>
            <a:ext cx="4467320" cy="17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370957-9190-2E00-87B9-2E6820BD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4" y="3433818"/>
            <a:ext cx="4275239" cy="265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CCA8B-EB98-AA5A-7F9C-E3B93F4B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23" y="2230028"/>
            <a:ext cx="3721395" cy="18871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B5BB-686A-0391-A57C-DF75DDF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transformer -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F0F2E-881A-5C2D-B6BC-40789A9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" y="2481483"/>
            <a:ext cx="8883240" cy="26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5F-B110-A95F-0EE1-26787CA7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758F-34DB-918D-12B5-43505390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Classification </a:t>
            </a:r>
            <a:r>
              <a:rPr lang="en-SG"/>
              <a:t>- https://1drv.ms/v/s!Aik2a4x7tvLyi-AMfyTKjUhwyDVFcw?e=uulQ1A</a:t>
            </a:r>
            <a:endParaRPr lang="en-SG" dirty="0"/>
          </a:p>
          <a:p>
            <a:endParaRPr lang="en-SG" dirty="0"/>
          </a:p>
          <a:p>
            <a:r>
              <a:rPr lang="en-SG" dirty="0"/>
              <a:t>Sentiment - https://1drv.ms/v/s!Aik2a4x7tvLyi-ALWp3q4603WJPjKA?e=fqcMz3</a:t>
            </a:r>
          </a:p>
        </p:txBody>
      </p:sp>
    </p:spTree>
    <p:extLst>
      <p:ext uri="{BB962C8B-B14F-4D97-AF65-F5344CB8AC3E}">
        <p14:creationId xmlns:p14="http://schemas.microsoft.com/office/powerpoint/2010/main" val="109708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068A-7686-46DC-3FCA-4D85F70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92313-6A34-1DFE-2A9B-476527FA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706632"/>
            <a:ext cx="8230680" cy="4381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C409-4F7F-045F-CF68-3D94C135F260}"/>
              </a:ext>
            </a:extLst>
          </p:cNvPr>
          <p:cNvSpPr txBox="1"/>
          <p:nvPr/>
        </p:nvSpPr>
        <p:spPr>
          <a:xfrm>
            <a:off x="3576084" y="5636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https://youtu.be/TQQlZhbC5ps?si=oSF3pywLn5ptX6oQ</a:t>
            </a:r>
          </a:p>
        </p:txBody>
      </p:sp>
    </p:spTree>
    <p:extLst>
      <p:ext uri="{BB962C8B-B14F-4D97-AF65-F5344CB8AC3E}">
        <p14:creationId xmlns:p14="http://schemas.microsoft.com/office/powerpoint/2010/main" val="560405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C8CD-3092-1843-7390-49DD36F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BERT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79941-F403-90D3-5198-C75D47E4CD4B}"/>
              </a:ext>
            </a:extLst>
          </p:cNvPr>
          <p:cNvSpPr txBox="1"/>
          <p:nvPr/>
        </p:nvSpPr>
        <p:spPr>
          <a:xfrm>
            <a:off x="675562" y="2075892"/>
            <a:ext cx="801123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uses 12 layers of transformers block with a hidden size of 768 and number of self-attention heads as 12 and has around 110M trainable parameters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2D84C-FC57-AD5F-D576-1BB1B1467CBE}"/>
              </a:ext>
            </a:extLst>
          </p:cNvPr>
          <p:cNvSpPr txBox="1"/>
          <p:nvPr/>
        </p:nvSpPr>
        <p:spPr>
          <a:xfrm>
            <a:off x="204716" y="4014812"/>
            <a:ext cx="873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https://web.stanford.edu/class/archive/cs/cs224n/cs224n.1194/reports/default/15843151.pdf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C73D6-C688-9BFB-23BC-1C77EBD72AD9}"/>
              </a:ext>
            </a:extLst>
          </p:cNvPr>
          <p:cNvSpPr txBox="1"/>
          <p:nvPr/>
        </p:nvSpPr>
        <p:spPr>
          <a:xfrm>
            <a:off x="493713" y="4848910"/>
            <a:ext cx="8193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B</a:t>
            </a:r>
            <a:r>
              <a:rPr lang="en-US" sz="28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ert trained on the Toronto </a:t>
            </a:r>
            <a:r>
              <a:rPr lang="en-US" sz="2800" i="0" u="none" strike="noStrike" dirty="0" err="1">
                <a:effectLst/>
                <a:highlight>
                  <a:srgbClr val="FFFFFF"/>
                </a:highlight>
                <a:latin typeface="+mj-lt"/>
                <a:hlinkClick r:id="rId2" tooltip="BookCorpus"/>
              </a:rPr>
              <a:t>BookCorpus</a:t>
            </a:r>
            <a:r>
              <a:rPr lang="en-US" sz="280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  <a:hlinkClick r:id="rId3"/>
              </a:rPr>
              <a:t>[6]</a:t>
            </a:r>
            <a:r>
              <a:rPr lang="en-US" sz="28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(800M words) and </a:t>
            </a:r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j-lt"/>
                <a:hlinkClick r:id="rId4" tooltip="English Wikipedia"/>
              </a:rPr>
              <a:t>English Wikipedia</a:t>
            </a:r>
            <a:r>
              <a:rPr lang="en-US" sz="280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(2,500M words).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241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B3F153-7F5E-23FF-673F-7EE2D414C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751993"/>
              </p:ext>
            </p:extLst>
          </p:nvPr>
        </p:nvGraphicFramePr>
        <p:xfrm>
          <a:off x="292309" y="1266669"/>
          <a:ext cx="8521908" cy="425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E127AF-FA1C-3DDD-41BE-7D418735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3" y="243953"/>
            <a:ext cx="8862653" cy="1032397"/>
          </a:xfrm>
        </p:spPr>
        <p:txBody>
          <a:bodyPr>
            <a:normAutofit/>
          </a:bodyPr>
          <a:lstStyle/>
          <a:p>
            <a:r>
              <a:rPr lang="en-GB" dirty="0">
                <a:cs typeface="Arial"/>
              </a:rPr>
              <a:t>BERT and ChatGPT - Pretrain Transformer</a:t>
            </a:r>
          </a:p>
        </p:txBody>
      </p:sp>
    </p:spTree>
    <p:extLst>
      <p:ext uri="{BB962C8B-B14F-4D97-AF65-F5344CB8AC3E}">
        <p14:creationId xmlns:p14="http://schemas.microsoft.com/office/powerpoint/2010/main" val="288770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493-E08F-6720-C7A7-E59BE80A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(encoder for classifier</a:t>
            </a:r>
            <a:r>
              <a:rPr lang="en-US"/>
              <a:t>) 100m -&gt; </a:t>
            </a:r>
            <a:r>
              <a:rPr lang="en-US" dirty="0"/>
              <a:t>GPT (</a:t>
            </a:r>
            <a:r>
              <a:rPr lang="en-US"/>
              <a:t>Generative) 100trillion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D1BF-A2FE-8D5B-CBB9-4E1EB6A7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19287"/>
            <a:ext cx="8096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FC4-73B7-544F-81E9-1F265948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312"/>
            <a:ext cx="8229600" cy="1143000"/>
          </a:xfrm>
        </p:spPr>
        <p:txBody>
          <a:bodyPr/>
          <a:lstStyle/>
          <a:p>
            <a:r>
              <a:rPr lang="en-SG" dirty="0"/>
              <a:t>Data – News Categories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CA570-CA62-C943-8DFB-3A298FC90CF6}"/>
              </a:ext>
            </a:extLst>
          </p:cNvPr>
          <p:cNvSpPr txBox="1"/>
          <p:nvPr/>
        </p:nvSpPr>
        <p:spPr>
          <a:xfrm>
            <a:off x="320721" y="1466207"/>
            <a:ext cx="830466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Efficient Information Retrieval: Enables investors, analysts, and traders to quickly find relevant news by category, improving response times to market events.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Enhanced Decision-Making: Categorized news helps stakeholders focus on specific areas like company updates, economic changes, or sector trends, aiding more informed decisions.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Automated Trading Systems: Properly categorized news can feed into algorithms, enabling automated systems to make more accurate and timely trades based on specific types of news.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Targeted Sentiment Analysis: Sentiment analysis can be more effective when applied to specific categories, such as company earnings or regulatory news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3494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714682-576E-75FB-C110-3BF153EA3B83}"/>
              </a:ext>
            </a:extLst>
          </p:cNvPr>
          <p:cNvSpPr txBox="1">
            <a:spLocks/>
          </p:cNvSpPr>
          <p:nvPr/>
        </p:nvSpPr>
        <p:spPr>
          <a:xfrm>
            <a:off x="5767149" y="1538422"/>
            <a:ext cx="3341594" cy="174811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SG" dirty="0"/>
              <a:t>Text Classification: </a:t>
            </a:r>
            <a:r>
              <a:rPr lang="en-SG" dirty="0" err="1"/>
              <a:t>CountVec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90F94-99BD-4FF5-E933-FD50FB5DE117}"/>
              </a:ext>
            </a:extLst>
          </p:cNvPr>
          <p:cNvSpPr txBox="1"/>
          <p:nvPr/>
        </p:nvSpPr>
        <p:spPr>
          <a:xfrm>
            <a:off x="5725156" y="5638800"/>
            <a:ext cx="230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X_CV.shape</a:t>
            </a:r>
            <a:r>
              <a:rPr lang="en-SG" dirty="0"/>
              <a:t> #10045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19C26-30D6-E886-C1A1-FE06141C3730}"/>
              </a:ext>
            </a:extLst>
          </p:cNvPr>
          <p:cNvSpPr txBox="1"/>
          <p:nvPr/>
        </p:nvSpPr>
        <p:spPr>
          <a:xfrm>
            <a:off x="370397" y="531941"/>
            <a:ext cx="677611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import pandas as pd</a:t>
            </a:r>
          </a:p>
          <a:p>
            <a:r>
              <a:rPr lang="en-SG" sz="1600" dirty="0" err="1"/>
              <a:t>df</a:t>
            </a:r>
            <a:r>
              <a:rPr lang="en-SG" sz="1600" dirty="0"/>
              <a:t> = </a:t>
            </a:r>
            <a:r>
              <a:rPr lang="en-SG" sz="1600" dirty="0" err="1"/>
              <a:t>pd.read_csv</a:t>
            </a:r>
            <a:r>
              <a:rPr lang="en-SG" sz="1600" dirty="0"/>
              <a:t>(</a:t>
            </a:r>
            <a:r>
              <a:rPr lang="en-SG" sz="1600" dirty="0" err="1"/>
              <a:t>r"C</a:t>
            </a:r>
            <a:r>
              <a:rPr lang="en-SG" sz="1600" dirty="0"/>
              <a:t>:\Users\Teoh Teik Teo\OneDrive - TSS Global Pte. Ltd\TT Library\AI Model\Data\News Category (Text).csv")</a:t>
            </a:r>
          </a:p>
          <a:p>
            <a:endParaRPr lang="en-SG" sz="1600" dirty="0"/>
          </a:p>
          <a:p>
            <a:r>
              <a:rPr lang="en-SG" sz="1600" dirty="0"/>
              <a:t>X=</a:t>
            </a:r>
            <a:r>
              <a:rPr lang="en-SG" sz="1600" dirty="0" err="1"/>
              <a:t>df</a:t>
            </a:r>
            <a:r>
              <a:rPr lang="en-SG" sz="1600" dirty="0"/>
              <a:t>['Sentence']</a:t>
            </a:r>
          </a:p>
          <a:p>
            <a:r>
              <a:rPr lang="en-SG" sz="1600" dirty="0"/>
              <a:t>Y=</a:t>
            </a:r>
            <a:r>
              <a:rPr lang="en-SG" sz="1600" dirty="0" err="1"/>
              <a:t>df</a:t>
            </a:r>
            <a:r>
              <a:rPr lang="en-SG" sz="1600" dirty="0"/>
              <a:t>['Sentiment’]</a:t>
            </a:r>
          </a:p>
          <a:p>
            <a:endParaRPr lang="en-SG" sz="1600" dirty="0"/>
          </a:p>
          <a:p>
            <a:r>
              <a:rPr lang="en-SG" sz="1600" dirty="0"/>
              <a:t>from </a:t>
            </a:r>
            <a:r>
              <a:rPr lang="en-SG" sz="1600" dirty="0" err="1"/>
              <a:t>sklearn.feature_extraction.text</a:t>
            </a:r>
            <a:r>
              <a:rPr lang="en-SG" sz="1600" dirty="0"/>
              <a:t> import </a:t>
            </a:r>
            <a:r>
              <a:rPr lang="en-SG" sz="1600" dirty="0" err="1"/>
              <a:t>CountVectorizer</a:t>
            </a:r>
            <a:endParaRPr lang="en-SG" sz="1600" dirty="0"/>
          </a:p>
          <a:p>
            <a:r>
              <a:rPr lang="en-SG" sz="1600" dirty="0"/>
              <a:t>X_CV = </a:t>
            </a:r>
            <a:r>
              <a:rPr lang="en-SG" sz="1600" dirty="0" err="1"/>
              <a:t>CountVectorizer</a:t>
            </a:r>
            <a:r>
              <a:rPr lang="en-SG" sz="1600" dirty="0"/>
              <a:t>().</a:t>
            </a:r>
            <a:r>
              <a:rPr lang="en-SG" sz="1600" dirty="0" err="1"/>
              <a:t>fit_transform</a:t>
            </a:r>
            <a:r>
              <a:rPr lang="en-SG" sz="1600" dirty="0"/>
              <a:t>(X)</a:t>
            </a:r>
          </a:p>
          <a:p>
            <a:endParaRPr lang="en-SG" sz="1600" dirty="0"/>
          </a:p>
          <a:p>
            <a:r>
              <a:rPr lang="en-SG" sz="1600" dirty="0"/>
              <a:t>from </a:t>
            </a:r>
            <a:r>
              <a:rPr lang="en-SG" sz="1600" dirty="0" err="1"/>
              <a:t>sklearn.model_selection</a:t>
            </a:r>
            <a:r>
              <a:rPr lang="en-SG" sz="1600" dirty="0"/>
              <a:t> import </a:t>
            </a:r>
            <a:r>
              <a:rPr lang="en-SG" sz="1600" dirty="0" err="1"/>
              <a:t>train_test_split</a:t>
            </a:r>
            <a:endParaRPr lang="en-SG" sz="1600" dirty="0"/>
          </a:p>
          <a:p>
            <a:r>
              <a:rPr lang="en-SG" sz="1600" dirty="0" err="1"/>
              <a:t>X_train</a:t>
            </a:r>
            <a:r>
              <a:rPr lang="en-SG" sz="1600" dirty="0"/>
              <a:t>, </a:t>
            </a:r>
            <a:r>
              <a:rPr lang="en-SG" sz="1600" dirty="0" err="1"/>
              <a:t>X_test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, </a:t>
            </a:r>
            <a:r>
              <a:rPr lang="en-SG" sz="1600" dirty="0" err="1"/>
              <a:t>Y_test</a:t>
            </a:r>
            <a:r>
              <a:rPr lang="en-SG" sz="1600" dirty="0"/>
              <a:t> = </a:t>
            </a:r>
            <a:r>
              <a:rPr lang="en-SG" sz="1600" dirty="0" err="1"/>
              <a:t>train_test_split</a:t>
            </a:r>
            <a:r>
              <a:rPr lang="en-SG" sz="1600" dirty="0"/>
              <a:t>(X_CV, Y)</a:t>
            </a:r>
          </a:p>
          <a:p>
            <a:endParaRPr lang="en-SG" sz="1600" dirty="0"/>
          </a:p>
          <a:p>
            <a:r>
              <a:rPr lang="en-SG" sz="1600" dirty="0"/>
              <a:t>from </a:t>
            </a:r>
            <a:r>
              <a:rPr lang="en-SG" sz="1600" dirty="0" err="1"/>
              <a:t>sklearn.linear_model</a:t>
            </a:r>
            <a:r>
              <a:rPr lang="en-SG" sz="1600" dirty="0"/>
              <a:t> import </a:t>
            </a:r>
            <a:r>
              <a:rPr lang="en-SG" sz="1600" dirty="0" err="1"/>
              <a:t>LogisticRegression</a:t>
            </a:r>
            <a:endParaRPr lang="en-SG" sz="1600" dirty="0"/>
          </a:p>
          <a:p>
            <a:r>
              <a:rPr lang="en-SG" sz="1600" dirty="0"/>
              <a:t>from </a:t>
            </a:r>
            <a:r>
              <a:rPr lang="en-SG" sz="1600" dirty="0" err="1"/>
              <a:t>sklearn.metrics</a:t>
            </a:r>
            <a:r>
              <a:rPr lang="en-SG" sz="1600" dirty="0"/>
              <a:t> import </a:t>
            </a:r>
            <a:r>
              <a:rPr lang="en-SG" sz="1600" dirty="0" err="1"/>
              <a:t>confusion_matrix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model = </a:t>
            </a:r>
            <a:r>
              <a:rPr lang="en-SG" sz="1600" dirty="0" err="1"/>
              <a:t>LogisticRegression</a:t>
            </a:r>
            <a:r>
              <a:rPr lang="en-SG" sz="1600" dirty="0"/>
              <a:t>()</a:t>
            </a:r>
          </a:p>
          <a:p>
            <a:r>
              <a:rPr lang="en-SG" sz="1600" dirty="0" err="1"/>
              <a:t>model.fit</a:t>
            </a:r>
            <a:r>
              <a:rPr lang="en-SG" sz="1600" dirty="0"/>
              <a:t>(</a:t>
            </a:r>
            <a:r>
              <a:rPr lang="en-SG" sz="1600" dirty="0" err="1"/>
              <a:t>X_train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)</a:t>
            </a:r>
          </a:p>
          <a:p>
            <a:r>
              <a:rPr lang="en-SG" sz="1600" dirty="0"/>
              <a:t>pred = </a:t>
            </a:r>
            <a:r>
              <a:rPr lang="en-SG" sz="1600" dirty="0" err="1"/>
              <a:t>model.predict</a:t>
            </a:r>
            <a:r>
              <a:rPr lang="en-SG" sz="1600" dirty="0"/>
              <a:t>(</a:t>
            </a:r>
            <a:r>
              <a:rPr lang="en-SG" sz="1600" dirty="0" err="1"/>
              <a:t>X_test</a:t>
            </a:r>
            <a:r>
              <a:rPr lang="en-SG" sz="1600" dirty="0"/>
              <a:t>)</a:t>
            </a:r>
          </a:p>
          <a:p>
            <a:r>
              <a:rPr lang="en-SG" sz="1600" dirty="0"/>
              <a:t>cm=</a:t>
            </a:r>
            <a:r>
              <a:rPr lang="en-SG" sz="1600" dirty="0" err="1"/>
              <a:t>confusion_matrix</a:t>
            </a:r>
            <a:r>
              <a:rPr lang="en-SG" sz="1600" dirty="0"/>
              <a:t>(</a:t>
            </a:r>
            <a:r>
              <a:rPr lang="en-SG" sz="1600" dirty="0" err="1"/>
              <a:t>Y_test</a:t>
            </a:r>
            <a:r>
              <a:rPr lang="en-SG" sz="1600" dirty="0"/>
              <a:t>, pred)</a:t>
            </a:r>
          </a:p>
          <a:p>
            <a:r>
              <a:rPr lang="en-SG" sz="1600" dirty="0"/>
              <a:t>print(cm)</a:t>
            </a:r>
          </a:p>
          <a:p>
            <a:r>
              <a:rPr lang="en-SG" sz="1600" dirty="0" err="1"/>
              <a:t>acc</a:t>
            </a:r>
            <a:r>
              <a:rPr lang="en-SG" sz="1600" dirty="0"/>
              <a:t>=(cm[0,0]+cm[1,1]+cm[2,2])/sum(sum(cm))</a:t>
            </a:r>
          </a:p>
          <a:p>
            <a:r>
              <a:rPr lang="en-SG" sz="1600" dirty="0"/>
              <a:t>print('Accuracy without TFIDF is ', </a:t>
            </a:r>
            <a:r>
              <a:rPr lang="en-SG" sz="1600" dirty="0" err="1"/>
              <a:t>acc</a:t>
            </a:r>
            <a:r>
              <a:rPr lang="en-SG" sz="16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B4FB6-3CAA-10FB-8080-14475A5F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326722"/>
            <a:ext cx="2365453" cy="1932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3C5C4-FB8B-1253-1B19-AC1917EBC9B8}"/>
              </a:ext>
            </a:extLst>
          </p:cNvPr>
          <p:cNvSpPr txBox="1"/>
          <p:nvPr/>
        </p:nvSpPr>
        <p:spPr>
          <a:xfrm>
            <a:off x="2638567" y="39127"/>
            <a:ext cx="630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https://colab.research.google.com/drive/1SuhxD612_dZIQ2RiPhO4BSttDf3umMm7?usp=drive_link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243348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3698F-782A-F8F0-D932-91AAE348FF62}"/>
              </a:ext>
            </a:extLst>
          </p:cNvPr>
          <p:cNvSpPr txBox="1"/>
          <p:nvPr/>
        </p:nvSpPr>
        <p:spPr>
          <a:xfrm>
            <a:off x="356347" y="586591"/>
            <a:ext cx="81421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endParaRPr lang="en-US" dirty="0"/>
          </a:p>
          <a:p>
            <a:r>
              <a:rPr lang="en-SG" dirty="0" err="1"/>
              <a:t>X_Tfidf</a:t>
            </a:r>
            <a:r>
              <a:rPr lang="en-SG" dirty="0"/>
              <a:t> = </a:t>
            </a:r>
            <a:r>
              <a:rPr lang="en-SG" dirty="0" err="1"/>
              <a:t>TfidfVectorizer</a:t>
            </a:r>
            <a:r>
              <a:rPr lang="en-SG" dirty="0"/>
              <a:t>().</a:t>
            </a:r>
            <a:r>
              <a:rPr lang="en-SG" dirty="0" err="1"/>
              <a:t>fit_transform</a:t>
            </a:r>
            <a:r>
              <a:rPr lang="en-SG" dirty="0"/>
              <a:t>(X)</a:t>
            </a:r>
          </a:p>
          <a:p>
            <a:endParaRPr lang="en-SG" dirty="0"/>
          </a:p>
          <a:p>
            <a:r>
              <a:rPr lang="fr-FR" dirty="0" err="1"/>
              <a:t>X_train,X_test,Y_train,Y_test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X_Tfidf,Y</a:t>
            </a:r>
            <a:r>
              <a:rPr lang="fr-FR" dirty="0"/>
              <a:t>)</a:t>
            </a:r>
            <a:endParaRPr lang="en-SG" dirty="0"/>
          </a:p>
          <a:p>
            <a:endParaRPr lang="en-SG" dirty="0"/>
          </a:p>
          <a:p>
            <a:r>
              <a:rPr lang="en-SG" dirty="0"/>
              <a:t>model = </a:t>
            </a:r>
            <a:r>
              <a:rPr lang="en-SG" dirty="0" err="1"/>
              <a:t>LogisticRegression</a:t>
            </a:r>
            <a:r>
              <a:rPr lang="en-SG" dirty="0"/>
              <a:t>()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cm=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sz="1800" dirty="0"/>
              <a:t>print(cm)</a:t>
            </a:r>
          </a:p>
          <a:p>
            <a:r>
              <a:rPr lang="en-SG" sz="1800" dirty="0" err="1"/>
              <a:t>acc</a:t>
            </a:r>
            <a:r>
              <a:rPr lang="en-SG" sz="1800" dirty="0"/>
              <a:t>=(cm[0,0]+cm[1,1]+cm[2,2])/sum(sum(cm))</a:t>
            </a:r>
          </a:p>
          <a:p>
            <a:r>
              <a:rPr lang="en-SG" dirty="0"/>
              <a:t>print('Accuracy with TFIDF is ',</a:t>
            </a:r>
            <a:r>
              <a:rPr lang="en-SG" dirty="0" err="1"/>
              <a:t>acc</a:t>
            </a:r>
            <a:r>
              <a:rPr lang="en-S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A5B99-DAE1-4361-B57C-B624E604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54" y="2666934"/>
            <a:ext cx="3922492" cy="27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6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DE2659-50AA-C70D-45A1-C3F0A6416454}"/>
              </a:ext>
            </a:extLst>
          </p:cNvPr>
          <p:cNvSpPr txBox="1"/>
          <p:nvPr/>
        </p:nvSpPr>
        <p:spPr>
          <a:xfrm>
            <a:off x="136351" y="119187"/>
            <a:ext cx="649305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#for </a:t>
            </a:r>
            <a:r>
              <a:rPr lang="en-SG" dirty="0" err="1"/>
              <a:t>colab</a:t>
            </a:r>
            <a:endParaRPr lang="en-SG" dirty="0"/>
          </a:p>
          <a:p>
            <a:endParaRPr lang="en-SG" dirty="0"/>
          </a:p>
          <a:p>
            <a:r>
              <a:rPr lang="en-SG" dirty="0"/>
              <a:t>pip install </a:t>
            </a:r>
            <a:r>
              <a:rPr lang="en-SG" dirty="0" err="1"/>
              <a:t>sentence_transformers</a:t>
            </a:r>
            <a:r>
              <a:rPr lang="en-SG" dirty="0"/>
              <a:t> #may need to do in </a:t>
            </a:r>
            <a:r>
              <a:rPr lang="en-SG" dirty="0" err="1"/>
              <a:t>conda</a:t>
            </a:r>
            <a:endParaRPr lang="en-SG" dirty="0"/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sentence_transformers</a:t>
            </a:r>
            <a:r>
              <a:rPr lang="en-SG" dirty="0"/>
              <a:t> import </a:t>
            </a:r>
            <a:r>
              <a:rPr lang="en-SG" dirty="0" err="1"/>
              <a:t>SentenceTransformer</a:t>
            </a:r>
            <a:endParaRPr lang="en-SG" dirty="0"/>
          </a:p>
          <a:p>
            <a:r>
              <a:rPr lang="en-SG" dirty="0"/>
              <a:t>model = </a:t>
            </a:r>
            <a:r>
              <a:rPr lang="en-SG" dirty="0" err="1"/>
              <a:t>SentenceTransformer</a:t>
            </a:r>
            <a:r>
              <a:rPr lang="en-SG" dirty="0"/>
              <a:t>('</a:t>
            </a:r>
            <a:r>
              <a:rPr lang="en-SG" dirty="0" err="1"/>
              <a:t>bert</a:t>
            </a:r>
            <a:r>
              <a:rPr lang="en-SG" dirty="0"/>
              <a:t>-base-</a:t>
            </a:r>
            <a:r>
              <a:rPr lang="en-SG" dirty="0" err="1"/>
              <a:t>nli</a:t>
            </a:r>
            <a:r>
              <a:rPr lang="en-SG" dirty="0"/>
              <a:t>-mean-tokens')</a:t>
            </a:r>
          </a:p>
          <a:p>
            <a:endParaRPr lang="en-SG" dirty="0"/>
          </a:p>
          <a:p>
            <a:r>
              <a:rPr lang="fr-FR" dirty="0" err="1"/>
              <a:t>X_bert</a:t>
            </a:r>
            <a:r>
              <a:rPr lang="fr-FR" dirty="0"/>
              <a:t> = </a:t>
            </a:r>
            <a:r>
              <a:rPr lang="fr-FR" dirty="0" err="1"/>
              <a:t>model.encode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X_bert</a:t>
            </a:r>
            <a:r>
              <a:rPr lang="fr-FR" dirty="0"/>
              <a:t>, Y)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LogisticRegression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confusion_matrix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model = </a:t>
            </a:r>
            <a:r>
              <a:rPr lang="fr-FR" dirty="0" err="1"/>
              <a:t>LogisticRegression</a:t>
            </a:r>
            <a:r>
              <a:rPr lang="fr-FR" dirty="0"/>
              <a:t>()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/>
              <a:t>cm=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pred</a:t>
            </a:r>
            <a:r>
              <a:rPr lang="fr-FR" dirty="0"/>
              <a:t>)</a:t>
            </a:r>
          </a:p>
          <a:p>
            <a:r>
              <a:rPr lang="en-SG" sz="1800" dirty="0"/>
              <a:t>print(cm)</a:t>
            </a:r>
          </a:p>
          <a:p>
            <a:r>
              <a:rPr lang="en-SG" sz="1800" dirty="0" err="1"/>
              <a:t>acc</a:t>
            </a:r>
            <a:r>
              <a:rPr lang="en-SG" sz="1800" dirty="0"/>
              <a:t>=(cm[0,0]+cm[1,1]+cm[2,2])/sum(sum(cm))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Bert </a:t>
            </a:r>
            <a:r>
              <a:rPr lang="fr-FR" dirty="0" err="1"/>
              <a:t>is</a:t>
            </a:r>
            <a:r>
              <a:rPr lang="fr-FR" dirty="0"/>
              <a:t> ', acc)</a:t>
            </a:r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1805F-7C17-6CB8-9C67-7652075F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1" y="3638550"/>
            <a:ext cx="2714850" cy="2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4348-E9E7-3D42-89D1-0F0DF1A8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64C7-5EB1-E5DD-FE21-24F69CFF2404}"/>
              </a:ext>
            </a:extLst>
          </p:cNvPr>
          <p:cNvSpPr txBox="1"/>
          <p:nvPr/>
        </p:nvSpPr>
        <p:spPr>
          <a:xfrm>
            <a:off x="539646" y="1646047"/>
            <a:ext cx="81471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#store model</a:t>
            </a:r>
          </a:p>
          <a:p>
            <a:r>
              <a:rPr lang="en-US" dirty="0"/>
              <a:t>import </a:t>
            </a:r>
            <a:r>
              <a:rPr lang="en-US" dirty="0" err="1"/>
              <a:t>joblib</a:t>
            </a:r>
            <a:endParaRPr lang="en-US" dirty="0"/>
          </a:p>
          <a:p>
            <a:r>
              <a:rPr lang="en-US" dirty="0" err="1"/>
              <a:t>joblib.dump</a:t>
            </a:r>
            <a:r>
              <a:rPr lang="en-US" dirty="0"/>
              <a:t>(model, '</a:t>
            </a:r>
            <a:r>
              <a:rPr lang="en-US" dirty="0" err="1"/>
              <a:t>model.pkl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model1= </a:t>
            </a:r>
            <a:r>
              <a:rPr lang="en-US" dirty="0" err="1"/>
              <a:t>joblib.load</a:t>
            </a:r>
            <a:r>
              <a:rPr lang="en-US" dirty="0"/>
              <a:t>("</a:t>
            </a:r>
            <a:r>
              <a:rPr lang="en-US" dirty="0" err="1"/>
              <a:t>model.pkl</a:t>
            </a:r>
            <a:r>
              <a:rPr lang="en-US" dirty="0"/>
              <a:t>")</a:t>
            </a:r>
          </a:p>
          <a:p>
            <a:r>
              <a:rPr lang="en-US" dirty="0" err="1"/>
              <a:t>X_emb</a:t>
            </a:r>
            <a:r>
              <a:rPr lang="en-US" dirty="0"/>
              <a:t> = model1.encode("Free entry in 2 a </a:t>
            </a:r>
            <a:r>
              <a:rPr lang="en-US" dirty="0" err="1"/>
              <a:t>wkly</a:t>
            </a:r>
            <a:r>
              <a:rPr lang="en-US" dirty="0"/>
              <a:t> comp to win FA Cup final </a:t>
            </a:r>
            <a:r>
              <a:rPr lang="en-US" dirty="0" err="1"/>
              <a:t>tkts</a:t>
            </a:r>
            <a:r>
              <a:rPr lang="en-US" dirty="0"/>
              <a:t> 21st May 2005.")</a:t>
            </a:r>
          </a:p>
          <a:p>
            <a:endParaRPr lang="en-US" dirty="0"/>
          </a:p>
          <a:p>
            <a:r>
              <a:rPr lang="en-US" dirty="0"/>
              <a:t>pred = </a:t>
            </a:r>
            <a:r>
              <a:rPr lang="en-US" dirty="0" err="1"/>
              <a:t>model.predict</a:t>
            </a:r>
            <a:r>
              <a:rPr lang="en-US" dirty="0"/>
              <a:t>([</a:t>
            </a:r>
            <a:r>
              <a:rPr lang="en-US" dirty="0" err="1"/>
              <a:t>X_emb</a:t>
            </a:r>
            <a:r>
              <a:rPr lang="en-US" dirty="0"/>
              <a:t>])</a:t>
            </a:r>
          </a:p>
          <a:p>
            <a:r>
              <a:rPr lang="en-US" dirty="0"/>
              <a:t>if pred=="ham":</a:t>
            </a:r>
          </a:p>
          <a:p>
            <a:r>
              <a:rPr lang="en-US" dirty="0"/>
              <a:t>    print("Not Spam")</a:t>
            </a:r>
          </a:p>
          <a:p>
            <a:r>
              <a:rPr lang="en-US" dirty="0"/>
              <a:t>else:</a:t>
            </a:r>
          </a:p>
          <a:p>
            <a:r>
              <a:rPr lang="en-US"/>
              <a:t>    print("Spam")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10995-1AD2-5F8A-02F7-A4BC35B0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3" y="921736"/>
            <a:ext cx="8663674" cy="5663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777AD-2B52-7E5E-6E04-B1EA23F33D38}"/>
              </a:ext>
            </a:extLst>
          </p:cNvPr>
          <p:cNvSpPr txBox="1">
            <a:spLocks/>
          </p:cNvSpPr>
          <p:nvPr/>
        </p:nvSpPr>
        <p:spPr>
          <a:xfrm>
            <a:off x="372955" y="350236"/>
            <a:ext cx="8229600" cy="1143000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SG" dirty="0"/>
              <a:t>Orange - </a:t>
            </a:r>
            <a:r>
              <a:rPr lang="en-SG" dirty="0" err="1"/>
              <a:t>FastText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06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3B4F-799D-494B-B486-46A6DC1C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1223-71D5-4844-A424-7387AC89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 Sentiment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Transformer </a:t>
            </a:r>
          </a:p>
          <a:p>
            <a:r>
              <a:rPr lang="en-US" dirty="0"/>
              <a:t>Text Classification &amp; Clustering (Embedding)</a:t>
            </a:r>
          </a:p>
          <a:p>
            <a:pPr lvl="1"/>
            <a:r>
              <a:rPr lang="en-US" dirty="0">
                <a:cs typeface="Arial"/>
              </a:rPr>
              <a:t>Vectorization</a:t>
            </a:r>
          </a:p>
          <a:p>
            <a:pPr lvl="1"/>
            <a:r>
              <a:rPr lang="en-US" dirty="0">
                <a:cs typeface="Arial"/>
              </a:rPr>
              <a:t>TFIDF</a:t>
            </a:r>
          </a:p>
          <a:p>
            <a:pPr lvl="1"/>
            <a:r>
              <a:rPr lang="en-US" dirty="0">
                <a:cs typeface="Arial"/>
              </a:rPr>
              <a:t>BERT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FCE4C-767B-5430-5BA4-5FF0021121B6}"/>
              </a:ext>
            </a:extLst>
          </p:cNvPr>
          <p:cNvSpPr txBox="1"/>
          <p:nvPr/>
        </p:nvSpPr>
        <p:spPr>
          <a:xfrm>
            <a:off x="5551714" y="3901816"/>
            <a:ext cx="312088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Code: </a:t>
            </a:r>
            <a:r>
              <a:rPr lang="en-SG" sz="1200" dirty="0">
                <a:hlinkClick r:id="rId2"/>
              </a:rPr>
              <a:t>https://drive.google.com/drive/folders/1fXjR7HWQVDvW4b_UwFmEM_NymlOo4Wbw?usp=sharing</a:t>
            </a:r>
            <a:endParaRPr lang="en-SG" sz="1200" dirty="0"/>
          </a:p>
          <a:p>
            <a:endParaRPr lang="en-SG" sz="1200" dirty="0"/>
          </a:p>
          <a:p>
            <a:r>
              <a:rPr lang="en-SG" sz="1200" dirty="0"/>
              <a:t>Data:</a:t>
            </a:r>
          </a:p>
          <a:p>
            <a:r>
              <a:rPr lang="en-SG" sz="1200" dirty="0"/>
              <a:t>https://drive.google.com/drive/folders/1DWSSkL9zMwXktar8rxC_3rUGqxwNNTrR?usp=sharing</a:t>
            </a:r>
          </a:p>
          <a:p>
            <a:endParaRPr lang="en-SG" sz="1200" dirty="0"/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48871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86E24-00C0-2112-E262-5C3970581708}"/>
              </a:ext>
            </a:extLst>
          </p:cNvPr>
          <p:cNvSpPr txBox="1"/>
          <p:nvPr/>
        </p:nvSpPr>
        <p:spPr>
          <a:xfrm>
            <a:off x="196635" y="216249"/>
            <a:ext cx="7927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MOVIE REVIEW: https://stackabuse.com/text-classification-with-python-and-scikit-learn/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8DE5E-88DC-604C-7354-FFAD166BCDF4}"/>
              </a:ext>
            </a:extLst>
          </p:cNvPr>
          <p:cNvSpPr txBox="1"/>
          <p:nvPr/>
        </p:nvSpPr>
        <p:spPr>
          <a:xfrm>
            <a:off x="87408" y="1012954"/>
            <a:ext cx="86800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from </a:t>
            </a:r>
            <a:r>
              <a:rPr lang="en-SG" sz="1400" dirty="0" err="1"/>
              <a:t>sklearn.datasets</a:t>
            </a:r>
            <a:r>
              <a:rPr lang="en-SG" sz="1400" dirty="0"/>
              <a:t> import </a:t>
            </a:r>
            <a:r>
              <a:rPr lang="en-SG" sz="1400" dirty="0" err="1"/>
              <a:t>load_files</a:t>
            </a:r>
            <a:endParaRPr lang="en-SG" sz="1400" dirty="0"/>
          </a:p>
          <a:p>
            <a:r>
              <a:rPr lang="en-SG" sz="1400" dirty="0"/>
              <a:t>d = </a:t>
            </a:r>
            <a:r>
              <a:rPr lang="en-SG" sz="1400" dirty="0" err="1"/>
              <a:t>load_files</a:t>
            </a:r>
            <a:r>
              <a:rPr lang="en-SG" sz="1400" dirty="0"/>
              <a:t>(</a:t>
            </a:r>
            <a:r>
              <a:rPr lang="en-SG" sz="1400" dirty="0" err="1"/>
              <a:t>r"C</a:t>
            </a:r>
            <a:r>
              <a:rPr lang="en-SG" sz="1400" dirty="0"/>
              <a:t>:\Users\Teoh Teik Teo\OneDrive - TSS Global </a:t>
            </a:r>
            <a:r>
              <a:rPr lang="en-SG" sz="1400" dirty="0" err="1"/>
              <a:t>Pte.</a:t>
            </a:r>
            <a:r>
              <a:rPr lang="en-SG" sz="1400" dirty="0"/>
              <a:t> Ltd\TT Library\AI Model\Data\Movie Review (Text)")</a:t>
            </a:r>
          </a:p>
          <a:p>
            <a:r>
              <a:rPr lang="en-SG" sz="1400" dirty="0"/>
              <a:t>X, Y = </a:t>
            </a:r>
            <a:r>
              <a:rPr lang="en-SG" sz="1400" dirty="0" err="1"/>
              <a:t>d.data</a:t>
            </a:r>
            <a:r>
              <a:rPr lang="en-SG" sz="1400" dirty="0"/>
              <a:t>, </a:t>
            </a:r>
            <a:r>
              <a:rPr lang="en-SG" sz="1400" dirty="0" err="1"/>
              <a:t>d.target</a:t>
            </a:r>
            <a:endParaRPr lang="en-SG" sz="1400" dirty="0"/>
          </a:p>
          <a:p>
            <a:endParaRPr lang="en-SG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sklearn.feature_extraction.text</a:t>
            </a:r>
            <a:r>
              <a:rPr lang="en-US" sz="1400" dirty="0"/>
              <a:t> import </a:t>
            </a:r>
            <a:r>
              <a:rPr lang="en-US" sz="1400" dirty="0" err="1"/>
              <a:t>CountVectorizer</a:t>
            </a:r>
            <a:endParaRPr lang="en-SG" sz="1400" dirty="0"/>
          </a:p>
          <a:p>
            <a:r>
              <a:rPr lang="en-US" sz="1400" dirty="0"/>
              <a:t>X_CV = </a:t>
            </a:r>
            <a:r>
              <a:rPr lang="en-US" sz="1400" dirty="0" err="1"/>
              <a:t>CountVectorizer</a:t>
            </a:r>
            <a:r>
              <a:rPr lang="en-US" sz="1400" dirty="0"/>
              <a:t>().</a:t>
            </a:r>
            <a:r>
              <a:rPr lang="en-US" sz="1400" dirty="0" err="1"/>
              <a:t>fit_transform</a:t>
            </a:r>
            <a:r>
              <a:rPr lang="en-US" sz="1400" dirty="0"/>
              <a:t>(X)</a:t>
            </a:r>
          </a:p>
          <a:p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sklearn.model_selection</a:t>
            </a:r>
            <a:r>
              <a:rPr lang="en-US" sz="1400" dirty="0"/>
              <a:t> import </a:t>
            </a:r>
            <a:r>
              <a:rPr lang="en-US" sz="1400" dirty="0" err="1"/>
              <a:t>train_test_split</a:t>
            </a:r>
            <a:endParaRPr lang="en-US" sz="1400" dirty="0"/>
          </a:p>
          <a:p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 = </a:t>
            </a:r>
            <a:r>
              <a:rPr lang="en-US" sz="1400" dirty="0" err="1"/>
              <a:t>train_test_split</a:t>
            </a:r>
            <a:r>
              <a:rPr lang="en-US" sz="1400" dirty="0"/>
              <a:t>(X_CV, Y)</a:t>
            </a:r>
          </a:p>
          <a:p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sklearn.linear_model</a:t>
            </a:r>
            <a:r>
              <a:rPr lang="en-US" sz="1400" dirty="0"/>
              <a:t> import </a:t>
            </a:r>
            <a:r>
              <a:rPr lang="en-US" sz="1400" dirty="0" err="1"/>
              <a:t>LogisticRegression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sklearn.metrics</a:t>
            </a:r>
            <a:r>
              <a:rPr lang="en-US" sz="1400" dirty="0"/>
              <a:t> import </a:t>
            </a:r>
            <a:r>
              <a:rPr lang="en-US" sz="1400" dirty="0" err="1"/>
              <a:t>confusion_matrix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model = </a:t>
            </a:r>
            <a:r>
              <a:rPr lang="en-US" sz="1400" dirty="0" err="1"/>
              <a:t>LogisticRegression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model.fit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)</a:t>
            </a:r>
          </a:p>
          <a:p>
            <a:r>
              <a:rPr lang="en-US" sz="1400" dirty="0"/>
              <a:t>pred = </a:t>
            </a:r>
            <a:r>
              <a:rPr lang="en-US" sz="1400" dirty="0" err="1"/>
              <a:t>model.predict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cm=</a:t>
            </a:r>
            <a:r>
              <a:rPr lang="en-US" sz="1400" dirty="0" err="1"/>
              <a:t>confusion_matrix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pred)</a:t>
            </a:r>
          </a:p>
          <a:p>
            <a:r>
              <a:rPr lang="en-US" sz="1400" dirty="0"/>
              <a:t>print(cm)</a:t>
            </a:r>
          </a:p>
          <a:p>
            <a:r>
              <a:rPr lang="en-US" sz="1400" dirty="0"/>
              <a:t>acc=(cm[0,0]+cm[1,1])/sum(sum(cm))</a:t>
            </a:r>
          </a:p>
          <a:p>
            <a:r>
              <a:rPr lang="en-US" sz="1400" dirty="0"/>
              <a:t>print('Accuracy without TFIDF is ', acc)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7C5BF-57F0-FEE0-977A-F56CC60F18FB}"/>
              </a:ext>
            </a:extLst>
          </p:cNvPr>
          <p:cNvSpPr txBox="1"/>
          <p:nvPr/>
        </p:nvSpPr>
        <p:spPr>
          <a:xfrm>
            <a:off x="5096436" y="4160054"/>
            <a:ext cx="34827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Extra Reading – More examples - Movie Review</a:t>
            </a:r>
          </a:p>
          <a:p>
            <a:r>
              <a:rPr lang="en-SG" dirty="0"/>
              <a:t>https://www.cs.cornell.edu/people/pabo/movie-review-data/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4A47B-2F4E-0742-119D-2E28BC87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1795349"/>
            <a:ext cx="4200603" cy="20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1F9847-ED64-A9A3-8EB7-EF5633515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380985"/>
              </p:ext>
            </p:extLst>
          </p:nvPr>
        </p:nvGraphicFramePr>
        <p:xfrm>
          <a:off x="295333" y="414604"/>
          <a:ext cx="8655563" cy="578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3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C0BA-7389-4476-90FC-9996C3EF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20EB-8E19-468B-A45A-E5AB0F7D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Recognition</a:t>
            </a:r>
          </a:p>
          <a:p>
            <a:r>
              <a:rPr lang="en-US" dirty="0"/>
              <a:t>Text to Speech</a:t>
            </a:r>
          </a:p>
          <a:p>
            <a:r>
              <a:rPr lang="en-US" dirty="0"/>
              <a:t>Generating Reports</a:t>
            </a:r>
          </a:p>
          <a:p>
            <a:r>
              <a:rPr lang="en-US" dirty="0"/>
              <a:t>Chatbot</a:t>
            </a:r>
          </a:p>
          <a:p>
            <a:r>
              <a:rPr lang="en-US" dirty="0"/>
              <a:t>Check document</a:t>
            </a:r>
          </a:p>
          <a:p>
            <a:r>
              <a:rPr lang="en-US" dirty="0"/>
              <a:t>Alibaba Chatbot 350m enquiries per day</a:t>
            </a:r>
          </a:p>
          <a:p>
            <a:r>
              <a:rPr lang="en-SG" dirty="0"/>
              <a:t>Siri</a:t>
            </a:r>
          </a:p>
          <a:p>
            <a:r>
              <a:rPr lang="en-SG" dirty="0"/>
              <a:t>Google Nest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1A423-61B1-4E28-8303-A6F6D735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20" y="527659"/>
            <a:ext cx="2817903" cy="3150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A3233-D530-44E7-BD10-82CAE73A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7" y="3163500"/>
            <a:ext cx="147806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FE8A-0B82-410C-B945-CC67E1A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Libraries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08D7-C999-4A06-8C67-4DFD0E7D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(Python)</a:t>
            </a:r>
          </a:p>
          <a:p>
            <a:r>
              <a:rPr lang="en-US" dirty="0"/>
              <a:t>NLP (R)</a:t>
            </a:r>
          </a:p>
          <a:p>
            <a:r>
              <a:rPr lang="en-US" dirty="0"/>
              <a:t>Google News Corpus</a:t>
            </a:r>
          </a:p>
          <a:p>
            <a:r>
              <a:rPr lang="en-US" dirty="0"/>
              <a:t>Scrapping, Tokenization, Stemming and Lemmatization, </a:t>
            </a:r>
            <a:r>
              <a:rPr lang="en-SG" dirty="0"/>
              <a:t>Part-Of-Speech (Structure the Unstructured)</a:t>
            </a:r>
            <a:r>
              <a:rPr lang="en-US" dirty="0"/>
              <a:t>, Classifier</a:t>
            </a:r>
            <a:endParaRPr lang="en-SG" dirty="0"/>
          </a:p>
        </p:txBody>
      </p:sp>
      <p:pic>
        <p:nvPicPr>
          <p:cNvPr id="1026" name="Picture 2" descr="30 Must-Have Online Sources To Master Python Programming Easily">
            <a:extLst>
              <a:ext uri="{FF2B5EF4-FFF2-40B4-BE49-F238E27FC236}">
                <a16:creationId xmlns:a16="http://schemas.microsoft.com/office/drawing/2014/main" id="{AACBF133-9202-46AE-B380-568DAF54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08" y="4229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0887F-BE23-429B-B373-8A5842DD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31" y="4229100"/>
            <a:ext cx="1885146" cy="146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7DCF1-A649-46BB-A9B3-F28AA6941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8" y="1889196"/>
            <a:ext cx="301778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8EE3-0F31-1C48-B5B2-56C8EF7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" y="37532"/>
            <a:ext cx="8229600" cy="1143000"/>
          </a:xfrm>
        </p:spPr>
        <p:txBody>
          <a:bodyPr/>
          <a:lstStyle/>
          <a:p>
            <a:r>
              <a:rPr lang="en-SG" dirty="0"/>
              <a:t>Text Sentiment in 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31AE4-496E-A5A4-C08E-60FF36295310}"/>
              </a:ext>
            </a:extLst>
          </p:cNvPr>
          <p:cNvSpPr txBox="1"/>
          <p:nvPr/>
        </p:nvSpPr>
        <p:spPr>
          <a:xfrm>
            <a:off x="211540" y="1016758"/>
            <a:ext cx="87004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Market Sentiment Analysis: Gauging overall market mood through financial news, social media, and analyst reports.</a:t>
            </a:r>
          </a:p>
          <a:p>
            <a:r>
              <a:rPr lang="en-US" sz="2400" dirty="0"/>
              <a:t>2. Company-Specific Sentiment: Analyzing sentiment in earnings reports, press releases, and CEO speeches to predict stock reactions.</a:t>
            </a:r>
          </a:p>
          <a:p>
            <a:r>
              <a:rPr lang="en-US" sz="2400" dirty="0"/>
              <a:t>3. Customer Sentiment and Feedback: Assessing customer satisfaction through feedback from surveys, reviews, and social media.</a:t>
            </a:r>
          </a:p>
          <a:p>
            <a:r>
              <a:rPr lang="en-US" sz="2400" dirty="0"/>
              <a:t>4. Portfolio Management: Enhancing automated trading decisions based on sentiment trends in financial news and reports.</a:t>
            </a:r>
          </a:p>
          <a:p>
            <a:r>
              <a:rPr lang="en-US" sz="2400" dirty="0"/>
              <a:t>5. Risk Management: Monitoring sentiment around geopolitical events, economic reports, and regulatory changes for risk assessment.</a:t>
            </a:r>
          </a:p>
          <a:p>
            <a:r>
              <a:rPr lang="en-US" sz="2400" dirty="0"/>
              <a:t>6. Credit Risk Assessment: Using sentiment analysis of borrower reviews and public data to complement traditional credit scoring.</a:t>
            </a:r>
          </a:p>
        </p:txBody>
      </p:sp>
    </p:spTree>
    <p:extLst>
      <p:ext uri="{BB962C8B-B14F-4D97-AF65-F5344CB8AC3E}">
        <p14:creationId xmlns:p14="http://schemas.microsoft.com/office/powerpoint/2010/main" val="425782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9A64-12E6-B7EA-1C63-01955059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Sentiment by </a:t>
            </a:r>
            <a:r>
              <a:rPr lang="en-SG" dirty="0" err="1"/>
              <a:t>Textblob</a:t>
            </a:r>
            <a:endParaRPr lang="en-SG" dirty="0"/>
          </a:p>
        </p:txBody>
      </p:sp>
      <p:pic>
        <p:nvPicPr>
          <p:cNvPr id="1026" name="Picture 2" descr="Sentiment analysis on Ellen's DeGeneres tweets using TextBlob | by Dhilip  Subramanian | Analytics Vidhya | Medium">
            <a:extLst>
              <a:ext uri="{FF2B5EF4-FFF2-40B4-BE49-F238E27FC236}">
                <a16:creationId xmlns:a16="http://schemas.microsoft.com/office/drawing/2014/main" id="{D5C4F69A-966B-92CE-4F1C-29E16231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9" y="1612328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045D9-BA37-31A9-7EE3-D343DDA5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32" y="3446040"/>
            <a:ext cx="602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8FF-8FC1-41F2-AD05-34524793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40" y="388972"/>
            <a:ext cx="8229600" cy="1143000"/>
          </a:xfrm>
        </p:spPr>
        <p:txBody>
          <a:bodyPr/>
          <a:lstStyle/>
          <a:p>
            <a:r>
              <a:rPr lang="en-SG" dirty="0"/>
              <a:t>Text 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67CDB-8C47-4627-BAD7-D420B4DF360B}"/>
              </a:ext>
            </a:extLst>
          </p:cNvPr>
          <p:cNvSpPr txBox="1"/>
          <p:nvPr/>
        </p:nvSpPr>
        <p:spPr>
          <a:xfrm>
            <a:off x="631860" y="1349410"/>
            <a:ext cx="45720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SG" dirty="0"/>
          </a:p>
          <a:p>
            <a:r>
              <a:rPr lang="en-SG" dirty="0"/>
              <a:t>pip install </a:t>
            </a:r>
            <a:r>
              <a:rPr lang="en-SG" dirty="0" err="1"/>
              <a:t>textblob</a:t>
            </a:r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textblob</a:t>
            </a:r>
            <a:r>
              <a:rPr lang="en-SG" dirty="0"/>
              <a:t> import </a:t>
            </a:r>
            <a:r>
              <a:rPr lang="en-SG" dirty="0" err="1"/>
              <a:t>TextBlob</a:t>
            </a:r>
            <a:endParaRPr lang="en-SG" dirty="0"/>
          </a:p>
          <a:p>
            <a:endParaRPr lang="en-SG" dirty="0"/>
          </a:p>
          <a:p>
            <a:r>
              <a:rPr lang="en-SG" dirty="0">
                <a:cs typeface="Calibri"/>
              </a:rPr>
              <a:t>d = input(</a:t>
            </a:r>
            <a:r>
              <a:rPr lang="en-SG" dirty="0"/>
              <a:t>"</a:t>
            </a:r>
            <a:r>
              <a:rPr lang="en-SG" dirty="0">
                <a:cs typeface="Calibri"/>
              </a:rPr>
              <a:t>please enter the text : </a:t>
            </a:r>
            <a:r>
              <a:rPr lang="en-SG" dirty="0"/>
              <a:t>"</a:t>
            </a:r>
            <a:r>
              <a:rPr lang="en-SG" dirty="0">
                <a:cs typeface="Calibri"/>
              </a:rPr>
              <a:t>)</a:t>
            </a:r>
          </a:p>
          <a:p>
            <a:endParaRPr lang="en-SG" dirty="0"/>
          </a:p>
          <a:p>
            <a:r>
              <a:rPr lang="en-SG" dirty="0" err="1"/>
              <a:t>TextBlob</a:t>
            </a:r>
            <a:r>
              <a:rPr lang="en-SG" dirty="0"/>
              <a:t>(d).sentiment</a:t>
            </a:r>
          </a:p>
          <a:p>
            <a:endParaRPr lang="en-SG" dirty="0">
              <a:cs typeface="Calibri"/>
            </a:endParaRPr>
          </a:p>
          <a:p>
            <a:r>
              <a:rPr lang="en-SG" dirty="0">
                <a:cs typeface="Calibri"/>
              </a:rPr>
              <a:t>Alternatively</a:t>
            </a:r>
          </a:p>
          <a:p>
            <a:endParaRPr lang="en-SG" dirty="0">
              <a:cs typeface="Calibri"/>
            </a:endParaRPr>
          </a:p>
          <a:p>
            <a:r>
              <a:rPr lang="en-SG" dirty="0"/>
              <a:t>#open text file in read mode</a:t>
            </a:r>
          </a:p>
          <a:p>
            <a:r>
              <a:rPr lang="en-SG" dirty="0"/>
              <a:t>f = open("Tesla News.txt")</a:t>
            </a:r>
            <a:endParaRPr lang="en-SG" dirty="0">
              <a:cs typeface="Calibri"/>
            </a:endParaRPr>
          </a:p>
          <a:p>
            <a:r>
              <a:rPr lang="en-SG" dirty="0"/>
              <a:t> </a:t>
            </a:r>
          </a:p>
          <a:p>
            <a:r>
              <a:rPr lang="en-SG" dirty="0"/>
              <a:t>#read whole file to a string</a:t>
            </a:r>
          </a:p>
          <a:p>
            <a:r>
              <a:rPr lang="en-SG" dirty="0"/>
              <a:t>d = </a:t>
            </a:r>
            <a:r>
              <a:rPr lang="en-SG" dirty="0" err="1"/>
              <a:t>f.read</a:t>
            </a:r>
            <a:r>
              <a:rPr lang="en-SG" dirty="0"/>
              <a:t>()</a:t>
            </a:r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77F9F-CF1D-4487-97FE-521DC494C7E6}"/>
              </a:ext>
            </a:extLst>
          </p:cNvPr>
          <p:cNvSpPr txBox="1"/>
          <p:nvPr/>
        </p:nvSpPr>
        <p:spPr>
          <a:xfrm>
            <a:off x="4453304" y="1629722"/>
            <a:ext cx="48093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io</a:t>
            </a:r>
          </a:p>
          <a:p>
            <a:r>
              <a:rPr lang="en-US"/>
              <a:t>f = io.open("rally2004U.txt", mode="r", encoding="utf-8")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FF2B3-1C17-5876-2F2B-FC11A06380EB}"/>
              </a:ext>
            </a:extLst>
          </p:cNvPr>
          <p:cNvSpPr txBox="1"/>
          <p:nvPr/>
        </p:nvSpPr>
        <p:spPr>
          <a:xfrm>
            <a:off x="4041443" y="421174"/>
            <a:ext cx="4630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https://colab.research.google.com/drive/1tKaxPCZy-1n_nZSweYLcJ5RCY8xylf4V?usp=drive_link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4161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42CDD3-2BBD-46F1-929C-F92F3B4EA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C2C9DE-C811-4406-9A96-B5F84A419B8F}">
  <ds:schemaRefs>
    <ds:schemaRef ds:uri="http://www.w3.org/XML/1998/namespace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18538</TotalTime>
  <Words>2088</Words>
  <Application>Microsoft Office PowerPoint</Application>
  <PresentationFormat>On-screen Show (4:3)</PresentationFormat>
  <Paragraphs>265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Source Sans Pro</vt:lpstr>
      <vt:lpstr>Office Theme</vt:lpstr>
      <vt:lpstr>Equation</vt:lpstr>
      <vt:lpstr>Text Analytics &amp; Transformer</vt:lpstr>
      <vt:lpstr>Recording</vt:lpstr>
      <vt:lpstr>Agenda</vt:lpstr>
      <vt:lpstr>PowerPoint Presentation</vt:lpstr>
      <vt:lpstr>Application</vt:lpstr>
      <vt:lpstr>Natural Language Processing Libraries</vt:lpstr>
      <vt:lpstr>Text Sentiment in Finance</vt:lpstr>
      <vt:lpstr>Text Sentiment by Textblob</vt:lpstr>
      <vt:lpstr>Text Sentiment</vt:lpstr>
      <vt:lpstr>Front End</vt:lpstr>
      <vt:lpstr>Back End</vt:lpstr>
      <vt:lpstr>Transformer – Sentiment Analysis</vt:lpstr>
      <vt:lpstr>Text Classifier</vt:lpstr>
      <vt:lpstr>Text Embedding (Converting the unstructured data to structured data)</vt:lpstr>
      <vt:lpstr>2d word embedding</vt:lpstr>
      <vt:lpstr>Neural Network Example</vt:lpstr>
      <vt:lpstr>MLP</vt:lpstr>
      <vt:lpstr>Recurrent Neural Network - LSTM</vt:lpstr>
      <vt:lpstr>Before transformer - LSTM</vt:lpstr>
      <vt:lpstr>Transformer</vt:lpstr>
      <vt:lpstr>BERT</vt:lpstr>
      <vt:lpstr>BERT and ChatGPT - Pretrain Transformer</vt:lpstr>
      <vt:lpstr>BERT (encoder for classifier) 100m -&gt; GPT (Generative) 100trillion</vt:lpstr>
      <vt:lpstr>Data – News Categories Classification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Teik Toe Teoh</cp:lastModifiedBy>
  <cp:revision>514</cp:revision>
  <dcterms:created xsi:type="dcterms:W3CDTF">2017-05-14T01:29:56Z</dcterms:created>
  <dcterms:modified xsi:type="dcterms:W3CDTF">2025-05-28T04:55:55Z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