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5143500" type="screen16x9"/>
  <p:notesSz cx="6858000" cy="9144000"/>
  <p:embeddedFontLst>
    <p:embeddedFont>
      <p:font typeface="Economica" panose="020B0604020202020204" charset="0"/>
      <p:regular r:id="rId33"/>
      <p:bold r:id="rId34"/>
      <p:italic r:id="rId35"/>
      <p:boldItalic r:id="rId36"/>
    </p:embeddedFont>
    <p:embeddedFont>
      <p:font typeface="Old Standard TT" panose="020B0604020202020204" charset="0"/>
      <p:regular r:id="rId37"/>
      <p:bold r:id="rId38"/>
      <p:italic r:id="rId39"/>
    </p:embeddedFont>
    <p:embeddedFont>
      <p:font typeface="Open Sans"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66"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1"/>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61" name="Google Shape;61;p11"/>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62" name="Google Shape;6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6" name="Google Shape;66;p12"/>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7" name="Google Shape;6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0" name="Google Shape;70;p13"/>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1" name="Google Shape;71;p13"/>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2" name="Google Shape;7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5" name="Google Shape;7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9" name="Google Shape;7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82" name="Google Shape;8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5" name="Google Shape;85;p17"/>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17"/>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87" name="Google Shape;87;p17"/>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8" name="Google Shape;88;p1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89" name="Google Shape;8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92" name="Google Shape;9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19"/>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95" name="Google Shape;95;p19"/>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6" name="Google Shape;9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7">
  <p:cSld name="AUTOLAYOUT_13">
    <p:bg>
      <p:bgPr>
        <a:solidFill>
          <a:srgbClr val="FFFFFF"/>
        </a:solidFill>
        <a:effectLst/>
      </p:bgPr>
    </p:bg>
    <p:spTree>
      <p:nvGrpSpPr>
        <p:cNvPr id="1" name="Shape 97"/>
        <p:cNvGrpSpPr/>
        <p:nvPr/>
      </p:nvGrpSpPr>
      <p:grpSpPr>
        <a:xfrm>
          <a:off x="0" y="0"/>
          <a:ext cx="0" cy="0"/>
          <a:chOff x="0" y="0"/>
          <a:chExt cx="0" cy="0"/>
        </a:xfrm>
      </p:grpSpPr>
      <p:sp>
        <p:nvSpPr>
          <p:cNvPr id="98" name="Google Shape;98;p20"/>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title"/>
          </p:nvPr>
        </p:nvSpPr>
        <p:spPr>
          <a:xfrm>
            <a:off x="351600" y="2736850"/>
            <a:ext cx="3997500" cy="13896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None/>
              <a:defRPr sz="2800" b="1">
                <a:solidFill>
                  <a:srgbClr val="212121"/>
                </a:solidFill>
              </a:defRPr>
            </a:lvl1pPr>
            <a:lvl2pPr lvl="1" algn="l">
              <a:lnSpc>
                <a:spcPct val="100000"/>
              </a:lnSpc>
              <a:spcBef>
                <a:spcPts val="0"/>
              </a:spcBef>
              <a:spcAft>
                <a:spcPts val="0"/>
              </a:spcAft>
              <a:buNone/>
              <a:defRPr sz="2800" b="1">
                <a:solidFill>
                  <a:srgbClr val="212121"/>
                </a:solidFill>
              </a:defRPr>
            </a:lvl2pPr>
            <a:lvl3pPr lvl="2" algn="l">
              <a:lnSpc>
                <a:spcPct val="100000"/>
              </a:lnSpc>
              <a:spcBef>
                <a:spcPts val="0"/>
              </a:spcBef>
              <a:spcAft>
                <a:spcPts val="0"/>
              </a:spcAft>
              <a:buNone/>
              <a:defRPr sz="2800" b="1">
                <a:solidFill>
                  <a:srgbClr val="212121"/>
                </a:solidFill>
              </a:defRPr>
            </a:lvl3pPr>
            <a:lvl4pPr lvl="3" algn="l">
              <a:lnSpc>
                <a:spcPct val="100000"/>
              </a:lnSpc>
              <a:spcBef>
                <a:spcPts val="0"/>
              </a:spcBef>
              <a:spcAft>
                <a:spcPts val="0"/>
              </a:spcAft>
              <a:buNone/>
              <a:defRPr sz="2800" b="1">
                <a:solidFill>
                  <a:srgbClr val="212121"/>
                </a:solidFill>
              </a:defRPr>
            </a:lvl4pPr>
            <a:lvl5pPr lvl="4" algn="l">
              <a:lnSpc>
                <a:spcPct val="100000"/>
              </a:lnSpc>
              <a:spcBef>
                <a:spcPts val="0"/>
              </a:spcBef>
              <a:spcAft>
                <a:spcPts val="0"/>
              </a:spcAft>
              <a:buNone/>
              <a:defRPr sz="2800" b="1">
                <a:solidFill>
                  <a:srgbClr val="212121"/>
                </a:solidFill>
              </a:defRPr>
            </a:lvl5pPr>
            <a:lvl6pPr lvl="5" algn="l">
              <a:lnSpc>
                <a:spcPct val="100000"/>
              </a:lnSpc>
              <a:spcBef>
                <a:spcPts val="0"/>
              </a:spcBef>
              <a:spcAft>
                <a:spcPts val="0"/>
              </a:spcAft>
              <a:buNone/>
              <a:defRPr sz="2800" b="1">
                <a:solidFill>
                  <a:srgbClr val="212121"/>
                </a:solidFill>
              </a:defRPr>
            </a:lvl6pPr>
            <a:lvl7pPr lvl="6" algn="l">
              <a:lnSpc>
                <a:spcPct val="100000"/>
              </a:lnSpc>
              <a:spcBef>
                <a:spcPts val="0"/>
              </a:spcBef>
              <a:spcAft>
                <a:spcPts val="0"/>
              </a:spcAft>
              <a:buNone/>
              <a:defRPr sz="2800" b="1">
                <a:solidFill>
                  <a:srgbClr val="212121"/>
                </a:solidFill>
              </a:defRPr>
            </a:lvl7pPr>
            <a:lvl8pPr lvl="7" algn="l">
              <a:lnSpc>
                <a:spcPct val="100000"/>
              </a:lnSpc>
              <a:spcBef>
                <a:spcPts val="0"/>
              </a:spcBef>
              <a:spcAft>
                <a:spcPts val="0"/>
              </a:spcAft>
              <a:buNone/>
              <a:defRPr sz="2800" b="1">
                <a:solidFill>
                  <a:srgbClr val="212121"/>
                </a:solidFill>
              </a:defRPr>
            </a:lvl8pPr>
            <a:lvl9pPr lvl="8" algn="l">
              <a:lnSpc>
                <a:spcPct val="100000"/>
              </a:lnSpc>
              <a:spcBef>
                <a:spcPts val="0"/>
              </a:spcBef>
              <a:spcAft>
                <a:spcPts val="0"/>
              </a:spcAft>
              <a:buNone/>
              <a:defRPr sz="2800" b="1">
                <a:solidFill>
                  <a:srgbClr val="212121"/>
                </a:solidFill>
              </a:defRPr>
            </a:lvl9pPr>
          </a:lstStyle>
          <a:p>
            <a:endParaRPr/>
          </a:p>
        </p:txBody>
      </p:sp>
      <p:sp>
        <p:nvSpPr>
          <p:cNvPr id="100" name="Google Shape;100;p2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AUTOLAYOUT_6">
    <p:bg>
      <p:bgPr>
        <a:solidFill>
          <a:srgbClr val="FFFFFF"/>
        </a:solidFill>
        <a:effectLst/>
      </p:bgPr>
    </p:bg>
    <p:spTree>
      <p:nvGrpSpPr>
        <p:cNvPr id="1" name="Shape 11"/>
        <p:cNvGrpSpPr/>
        <p:nvPr/>
      </p:nvGrpSpPr>
      <p:grpSpPr>
        <a:xfrm>
          <a:off x="0" y="0"/>
          <a:ext cx="0" cy="0"/>
          <a:chOff x="0" y="0"/>
          <a:chExt cx="0" cy="0"/>
        </a:xfrm>
      </p:grpSpPr>
      <p:sp>
        <p:nvSpPr>
          <p:cNvPr id="12" name="Google Shape;12;p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
          <p:cNvSpPr/>
          <p:nvPr/>
        </p:nvSpPr>
        <p:spPr>
          <a:xfrm rot="5400000">
            <a:off x="714198" y="47725"/>
            <a:ext cx="857400" cy="762000"/>
          </a:xfrm>
          <a:prstGeom prst="triangle">
            <a:avLst>
              <a:gd name="adj" fmla="val 50000"/>
            </a:avLst>
          </a:prstGeom>
          <a:solidFill>
            <a:srgbClr val="D9D9D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p:nvPr/>
        </p:nvSpPr>
        <p:spPr>
          <a:xfrm rot="-5400000" flipH="1">
            <a:off x="928672" y="-166420"/>
            <a:ext cx="428700" cy="762000"/>
          </a:xfrm>
          <a:prstGeom prst="rtTriangle">
            <a:avLst/>
          </a:prstGeom>
          <a:solidFill>
            <a:srgbClr val="D9D9D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txBox="1">
            <a:spLocks noGrp="1"/>
          </p:cNvSpPr>
          <p:nvPr>
            <p:ph type="title"/>
          </p:nvPr>
        </p:nvSpPr>
        <p:spPr>
          <a:xfrm>
            <a:off x="762025" y="1189150"/>
            <a:ext cx="76200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sz="3600" b="1">
                <a:solidFill>
                  <a:srgbClr val="212121"/>
                </a:solidFill>
              </a:defRPr>
            </a:lvl1pPr>
            <a:lvl2pPr lvl="1" algn="l">
              <a:lnSpc>
                <a:spcPct val="100000"/>
              </a:lnSpc>
              <a:spcBef>
                <a:spcPts val="0"/>
              </a:spcBef>
              <a:spcAft>
                <a:spcPts val="0"/>
              </a:spcAft>
              <a:buSzPts val="3000"/>
              <a:buNone/>
              <a:defRPr sz="3600" b="1">
                <a:solidFill>
                  <a:srgbClr val="212121"/>
                </a:solidFill>
              </a:defRPr>
            </a:lvl2pPr>
            <a:lvl3pPr lvl="2" algn="l">
              <a:lnSpc>
                <a:spcPct val="100000"/>
              </a:lnSpc>
              <a:spcBef>
                <a:spcPts val="0"/>
              </a:spcBef>
              <a:spcAft>
                <a:spcPts val="0"/>
              </a:spcAft>
              <a:buSzPts val="3000"/>
              <a:buNone/>
              <a:defRPr sz="3600" b="1">
                <a:solidFill>
                  <a:srgbClr val="212121"/>
                </a:solidFill>
              </a:defRPr>
            </a:lvl3pPr>
            <a:lvl4pPr lvl="3" algn="l">
              <a:lnSpc>
                <a:spcPct val="100000"/>
              </a:lnSpc>
              <a:spcBef>
                <a:spcPts val="0"/>
              </a:spcBef>
              <a:spcAft>
                <a:spcPts val="0"/>
              </a:spcAft>
              <a:buSzPts val="3000"/>
              <a:buNone/>
              <a:defRPr sz="3600" b="1">
                <a:solidFill>
                  <a:srgbClr val="212121"/>
                </a:solidFill>
              </a:defRPr>
            </a:lvl4pPr>
            <a:lvl5pPr lvl="4" algn="l">
              <a:lnSpc>
                <a:spcPct val="100000"/>
              </a:lnSpc>
              <a:spcBef>
                <a:spcPts val="0"/>
              </a:spcBef>
              <a:spcAft>
                <a:spcPts val="0"/>
              </a:spcAft>
              <a:buSzPts val="3000"/>
              <a:buNone/>
              <a:defRPr sz="3600" b="1">
                <a:solidFill>
                  <a:srgbClr val="212121"/>
                </a:solidFill>
              </a:defRPr>
            </a:lvl5pPr>
            <a:lvl6pPr lvl="5" algn="l">
              <a:lnSpc>
                <a:spcPct val="100000"/>
              </a:lnSpc>
              <a:spcBef>
                <a:spcPts val="0"/>
              </a:spcBef>
              <a:spcAft>
                <a:spcPts val="0"/>
              </a:spcAft>
              <a:buSzPts val="3000"/>
              <a:buNone/>
              <a:defRPr sz="3600" b="1">
                <a:solidFill>
                  <a:srgbClr val="212121"/>
                </a:solidFill>
              </a:defRPr>
            </a:lvl6pPr>
            <a:lvl7pPr lvl="6" algn="l">
              <a:lnSpc>
                <a:spcPct val="100000"/>
              </a:lnSpc>
              <a:spcBef>
                <a:spcPts val="0"/>
              </a:spcBef>
              <a:spcAft>
                <a:spcPts val="0"/>
              </a:spcAft>
              <a:buSzPts val="3000"/>
              <a:buNone/>
              <a:defRPr sz="3600" b="1">
                <a:solidFill>
                  <a:srgbClr val="212121"/>
                </a:solidFill>
              </a:defRPr>
            </a:lvl7pPr>
            <a:lvl8pPr lvl="7" algn="l">
              <a:lnSpc>
                <a:spcPct val="100000"/>
              </a:lnSpc>
              <a:spcBef>
                <a:spcPts val="0"/>
              </a:spcBef>
              <a:spcAft>
                <a:spcPts val="0"/>
              </a:spcAft>
              <a:buSzPts val="3000"/>
              <a:buNone/>
              <a:defRPr sz="3600" b="1">
                <a:solidFill>
                  <a:srgbClr val="212121"/>
                </a:solidFill>
              </a:defRPr>
            </a:lvl8pPr>
            <a:lvl9pPr lvl="8" algn="l">
              <a:lnSpc>
                <a:spcPct val="100000"/>
              </a:lnSpc>
              <a:spcBef>
                <a:spcPts val="0"/>
              </a:spcBef>
              <a:spcAft>
                <a:spcPts val="0"/>
              </a:spcAft>
              <a:buSzPts val="3000"/>
              <a:buNone/>
              <a:defRPr sz="3600" b="1">
                <a:solidFill>
                  <a:srgbClr val="212121"/>
                </a:solidFill>
              </a:defRPr>
            </a:lvl9pPr>
          </a:lstStyle>
          <a:p>
            <a:endParaRPr/>
          </a:p>
        </p:txBody>
      </p:sp>
      <p:sp>
        <p:nvSpPr>
          <p:cNvPr id="16" name="Google Shape;16;p3"/>
          <p:cNvSpPr txBox="1">
            <a:spLocks noGrp="1"/>
          </p:cNvSpPr>
          <p:nvPr>
            <p:ph type="body" idx="1"/>
          </p:nvPr>
        </p:nvSpPr>
        <p:spPr>
          <a:xfrm>
            <a:off x="762025" y="2253000"/>
            <a:ext cx="7620000" cy="2334600"/>
          </a:xfrm>
          <a:prstGeom prst="rect">
            <a:avLst/>
          </a:prstGeom>
          <a:noFill/>
          <a:ln>
            <a:noFill/>
          </a:ln>
        </p:spPr>
        <p:txBody>
          <a:bodyPr spcFirstLastPara="1" wrap="square" lIns="91425" tIns="91425" rIns="91425" bIns="91425" anchor="t" anchorCtr="0"/>
          <a:lstStyle>
            <a:lvl1pPr marL="457200" lvl="0" indent="-355600" algn="l">
              <a:lnSpc>
                <a:spcPct val="115000"/>
              </a:lnSpc>
              <a:spcBef>
                <a:spcPts val="0"/>
              </a:spcBef>
              <a:spcAft>
                <a:spcPts val="0"/>
              </a:spcAft>
              <a:buClr>
                <a:srgbClr val="616161"/>
              </a:buClr>
              <a:buSzPts val="2000"/>
              <a:buChar char="●"/>
              <a:defRPr sz="2000">
                <a:solidFill>
                  <a:srgbClr val="616161"/>
                </a:solidFill>
              </a:defRPr>
            </a:lvl1pPr>
            <a:lvl2pPr marL="914400" lvl="1" indent="-330200" algn="l">
              <a:lnSpc>
                <a:spcPct val="115000"/>
              </a:lnSpc>
              <a:spcBef>
                <a:spcPts val="1600"/>
              </a:spcBef>
              <a:spcAft>
                <a:spcPts val="0"/>
              </a:spcAft>
              <a:buClr>
                <a:srgbClr val="616161"/>
              </a:buClr>
              <a:buSzPts val="1600"/>
              <a:buChar char="○"/>
              <a:defRPr sz="1600">
                <a:solidFill>
                  <a:srgbClr val="616161"/>
                </a:solidFill>
              </a:defRPr>
            </a:lvl2pPr>
            <a:lvl3pPr marL="1371600" lvl="2" indent="-330200" algn="l">
              <a:lnSpc>
                <a:spcPct val="115000"/>
              </a:lnSpc>
              <a:spcBef>
                <a:spcPts val="1600"/>
              </a:spcBef>
              <a:spcAft>
                <a:spcPts val="0"/>
              </a:spcAft>
              <a:buClr>
                <a:srgbClr val="616161"/>
              </a:buClr>
              <a:buSzPts val="1600"/>
              <a:buChar char="■"/>
              <a:defRPr sz="1600">
                <a:solidFill>
                  <a:srgbClr val="616161"/>
                </a:solidFill>
              </a:defRPr>
            </a:lvl3pPr>
            <a:lvl4pPr marL="1828800" lvl="3" indent="-330200" algn="l">
              <a:lnSpc>
                <a:spcPct val="115000"/>
              </a:lnSpc>
              <a:spcBef>
                <a:spcPts val="1600"/>
              </a:spcBef>
              <a:spcAft>
                <a:spcPts val="0"/>
              </a:spcAft>
              <a:buClr>
                <a:srgbClr val="616161"/>
              </a:buClr>
              <a:buSzPts val="1600"/>
              <a:buChar char="●"/>
              <a:defRPr sz="1600">
                <a:solidFill>
                  <a:srgbClr val="616161"/>
                </a:solidFill>
              </a:defRPr>
            </a:lvl4pPr>
            <a:lvl5pPr marL="2286000" lvl="4" indent="-330200" algn="l">
              <a:lnSpc>
                <a:spcPct val="115000"/>
              </a:lnSpc>
              <a:spcBef>
                <a:spcPts val="1600"/>
              </a:spcBef>
              <a:spcAft>
                <a:spcPts val="0"/>
              </a:spcAft>
              <a:buClr>
                <a:srgbClr val="616161"/>
              </a:buClr>
              <a:buSzPts val="1600"/>
              <a:buChar char="○"/>
              <a:defRPr sz="1600">
                <a:solidFill>
                  <a:srgbClr val="616161"/>
                </a:solidFill>
              </a:defRPr>
            </a:lvl5pPr>
            <a:lvl6pPr marL="2743200" lvl="5" indent="-330200" algn="l">
              <a:lnSpc>
                <a:spcPct val="115000"/>
              </a:lnSpc>
              <a:spcBef>
                <a:spcPts val="1600"/>
              </a:spcBef>
              <a:spcAft>
                <a:spcPts val="0"/>
              </a:spcAft>
              <a:buClr>
                <a:srgbClr val="616161"/>
              </a:buClr>
              <a:buSzPts val="1600"/>
              <a:buChar char="■"/>
              <a:defRPr sz="1600">
                <a:solidFill>
                  <a:srgbClr val="616161"/>
                </a:solidFill>
              </a:defRPr>
            </a:lvl6pPr>
            <a:lvl7pPr marL="3200400" lvl="6" indent="-330200" algn="l">
              <a:lnSpc>
                <a:spcPct val="115000"/>
              </a:lnSpc>
              <a:spcBef>
                <a:spcPts val="1600"/>
              </a:spcBef>
              <a:spcAft>
                <a:spcPts val="0"/>
              </a:spcAft>
              <a:buClr>
                <a:srgbClr val="616161"/>
              </a:buClr>
              <a:buSzPts val="1600"/>
              <a:buChar char="●"/>
              <a:defRPr sz="1600">
                <a:solidFill>
                  <a:srgbClr val="616161"/>
                </a:solidFill>
              </a:defRPr>
            </a:lvl7pPr>
            <a:lvl8pPr marL="3657600" lvl="7" indent="-330200" algn="l">
              <a:lnSpc>
                <a:spcPct val="115000"/>
              </a:lnSpc>
              <a:spcBef>
                <a:spcPts val="1600"/>
              </a:spcBef>
              <a:spcAft>
                <a:spcPts val="0"/>
              </a:spcAft>
              <a:buClr>
                <a:srgbClr val="616161"/>
              </a:buClr>
              <a:buSzPts val="1600"/>
              <a:buChar char="○"/>
              <a:defRPr sz="1600">
                <a:solidFill>
                  <a:srgbClr val="616161"/>
                </a:solidFill>
              </a:defRPr>
            </a:lvl8pPr>
            <a:lvl9pPr marL="4114800" lvl="8" indent="-330200" algn="l">
              <a:lnSpc>
                <a:spcPct val="115000"/>
              </a:lnSpc>
              <a:spcBef>
                <a:spcPts val="1600"/>
              </a:spcBef>
              <a:spcAft>
                <a:spcPts val="1600"/>
              </a:spcAft>
              <a:buClr>
                <a:srgbClr val="616161"/>
              </a:buClr>
              <a:buSzPts val="1600"/>
              <a:buChar char="■"/>
              <a:defRPr sz="1600">
                <a:solidFill>
                  <a:srgbClr val="61616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61616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61616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61616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61616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61616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61616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61616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61616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61616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8">
  <p:cSld name="AUTOLAYOUT_16">
    <p:bg>
      <p:bgPr>
        <a:solidFill>
          <a:srgbClr val="FFFFFF"/>
        </a:solidFill>
        <a:effectLst/>
      </p:bgPr>
    </p:bg>
    <p:spTree>
      <p:nvGrpSpPr>
        <p:cNvPr id="1" name="Shape 101"/>
        <p:cNvGrpSpPr/>
        <p:nvPr/>
      </p:nvGrpSpPr>
      <p:grpSpPr>
        <a:xfrm>
          <a:off x="0" y="0"/>
          <a:ext cx="0" cy="0"/>
          <a:chOff x="0" y="0"/>
          <a:chExt cx="0" cy="0"/>
        </a:xfrm>
      </p:grpSpPr>
      <p:sp>
        <p:nvSpPr>
          <p:cNvPr id="102" name="Google Shape;102;p21"/>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txBox="1">
            <a:spLocks noGrp="1"/>
          </p:cNvSpPr>
          <p:nvPr>
            <p:ph type="ctrTitle"/>
          </p:nvPr>
        </p:nvSpPr>
        <p:spPr>
          <a:xfrm>
            <a:off x="390450" y="361375"/>
            <a:ext cx="8363100" cy="1001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1"/>
              </a:buClr>
              <a:buSzPts val="3000"/>
              <a:buNone/>
              <a:defRPr sz="3000" b="1">
                <a:solidFill>
                  <a:srgbClr val="D9D9D9"/>
                </a:solidFill>
              </a:defRPr>
            </a:lvl1pPr>
            <a:lvl2pPr lvl="1" algn="l">
              <a:lnSpc>
                <a:spcPct val="100000"/>
              </a:lnSpc>
              <a:spcBef>
                <a:spcPts val="0"/>
              </a:spcBef>
              <a:spcAft>
                <a:spcPts val="0"/>
              </a:spcAft>
              <a:buClr>
                <a:schemeClr val="dk1"/>
              </a:buClr>
              <a:buSzPts val="3000"/>
              <a:buNone/>
              <a:defRPr sz="3000" b="1">
                <a:solidFill>
                  <a:srgbClr val="D9D9D9"/>
                </a:solidFill>
              </a:defRPr>
            </a:lvl2pPr>
            <a:lvl3pPr lvl="2" algn="l">
              <a:lnSpc>
                <a:spcPct val="100000"/>
              </a:lnSpc>
              <a:spcBef>
                <a:spcPts val="0"/>
              </a:spcBef>
              <a:spcAft>
                <a:spcPts val="0"/>
              </a:spcAft>
              <a:buClr>
                <a:schemeClr val="dk1"/>
              </a:buClr>
              <a:buSzPts val="3000"/>
              <a:buNone/>
              <a:defRPr sz="3000" b="1">
                <a:solidFill>
                  <a:srgbClr val="D9D9D9"/>
                </a:solidFill>
              </a:defRPr>
            </a:lvl3pPr>
            <a:lvl4pPr lvl="3" algn="l">
              <a:lnSpc>
                <a:spcPct val="100000"/>
              </a:lnSpc>
              <a:spcBef>
                <a:spcPts val="0"/>
              </a:spcBef>
              <a:spcAft>
                <a:spcPts val="0"/>
              </a:spcAft>
              <a:buClr>
                <a:schemeClr val="dk1"/>
              </a:buClr>
              <a:buSzPts val="3000"/>
              <a:buNone/>
              <a:defRPr sz="3000" b="1">
                <a:solidFill>
                  <a:srgbClr val="D9D9D9"/>
                </a:solidFill>
              </a:defRPr>
            </a:lvl4pPr>
            <a:lvl5pPr lvl="4" algn="l">
              <a:lnSpc>
                <a:spcPct val="100000"/>
              </a:lnSpc>
              <a:spcBef>
                <a:spcPts val="0"/>
              </a:spcBef>
              <a:spcAft>
                <a:spcPts val="0"/>
              </a:spcAft>
              <a:buClr>
                <a:schemeClr val="dk1"/>
              </a:buClr>
              <a:buSzPts val="3000"/>
              <a:buNone/>
              <a:defRPr sz="3000" b="1">
                <a:solidFill>
                  <a:srgbClr val="D9D9D9"/>
                </a:solidFill>
              </a:defRPr>
            </a:lvl5pPr>
            <a:lvl6pPr lvl="5" algn="l">
              <a:lnSpc>
                <a:spcPct val="100000"/>
              </a:lnSpc>
              <a:spcBef>
                <a:spcPts val="0"/>
              </a:spcBef>
              <a:spcAft>
                <a:spcPts val="0"/>
              </a:spcAft>
              <a:buClr>
                <a:schemeClr val="dk1"/>
              </a:buClr>
              <a:buSzPts val="3000"/>
              <a:buNone/>
              <a:defRPr sz="3000" b="1">
                <a:solidFill>
                  <a:srgbClr val="D9D9D9"/>
                </a:solidFill>
              </a:defRPr>
            </a:lvl6pPr>
            <a:lvl7pPr lvl="6" algn="l">
              <a:lnSpc>
                <a:spcPct val="100000"/>
              </a:lnSpc>
              <a:spcBef>
                <a:spcPts val="0"/>
              </a:spcBef>
              <a:spcAft>
                <a:spcPts val="0"/>
              </a:spcAft>
              <a:buClr>
                <a:schemeClr val="dk1"/>
              </a:buClr>
              <a:buSzPts val="3000"/>
              <a:buNone/>
              <a:defRPr sz="3000" b="1">
                <a:solidFill>
                  <a:srgbClr val="D9D9D9"/>
                </a:solidFill>
              </a:defRPr>
            </a:lvl7pPr>
            <a:lvl8pPr lvl="7" algn="l">
              <a:lnSpc>
                <a:spcPct val="100000"/>
              </a:lnSpc>
              <a:spcBef>
                <a:spcPts val="0"/>
              </a:spcBef>
              <a:spcAft>
                <a:spcPts val="0"/>
              </a:spcAft>
              <a:buClr>
                <a:schemeClr val="dk1"/>
              </a:buClr>
              <a:buSzPts val="3000"/>
              <a:buNone/>
              <a:defRPr sz="3000" b="1">
                <a:solidFill>
                  <a:srgbClr val="D9D9D9"/>
                </a:solidFill>
              </a:defRPr>
            </a:lvl8pPr>
            <a:lvl9pPr lvl="8" algn="l">
              <a:lnSpc>
                <a:spcPct val="100000"/>
              </a:lnSpc>
              <a:spcBef>
                <a:spcPts val="0"/>
              </a:spcBef>
              <a:spcAft>
                <a:spcPts val="0"/>
              </a:spcAft>
              <a:buClr>
                <a:schemeClr val="dk1"/>
              </a:buClr>
              <a:buSzPts val="3000"/>
              <a:buNone/>
              <a:defRPr sz="3000" b="1">
                <a:solidFill>
                  <a:srgbClr val="D9D9D9"/>
                </a:solidFill>
              </a:defRPr>
            </a:lvl9pPr>
          </a:lstStyle>
          <a:p>
            <a:endParaRPr/>
          </a:p>
        </p:txBody>
      </p:sp>
      <p:sp>
        <p:nvSpPr>
          <p:cNvPr id="104" name="Google Shape;104;p2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4">
  <p:cSld name="AUTOLAYOUT_10">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
          <p:cNvSpPr/>
          <p:nvPr/>
        </p:nvSpPr>
        <p:spPr>
          <a:xfrm>
            <a:off x="0" y="0"/>
            <a:ext cx="4583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
          <p:cNvSpPr txBox="1">
            <a:spLocks noGrp="1"/>
          </p:cNvSpPr>
          <p:nvPr>
            <p:ph type="title"/>
          </p:nvPr>
        </p:nvSpPr>
        <p:spPr>
          <a:xfrm>
            <a:off x="363750" y="554850"/>
            <a:ext cx="3855900" cy="4033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Clr>
                <a:schemeClr val="lt1"/>
              </a:buClr>
              <a:buSzPts val="3600"/>
              <a:buNone/>
              <a:defRPr sz="3600" b="1">
                <a:solidFill>
                  <a:schemeClr val="lt1"/>
                </a:solidFill>
              </a:defRPr>
            </a:lvl1pPr>
            <a:lvl2pPr lvl="1" algn="ctr">
              <a:lnSpc>
                <a:spcPct val="100000"/>
              </a:lnSpc>
              <a:spcBef>
                <a:spcPts val="0"/>
              </a:spcBef>
              <a:spcAft>
                <a:spcPts val="0"/>
              </a:spcAft>
              <a:buClr>
                <a:schemeClr val="lt1"/>
              </a:buClr>
              <a:buSzPts val="3600"/>
              <a:buNone/>
              <a:defRPr sz="3600" b="1">
                <a:solidFill>
                  <a:schemeClr val="lt1"/>
                </a:solidFill>
              </a:defRPr>
            </a:lvl2pPr>
            <a:lvl3pPr lvl="2" algn="ctr">
              <a:lnSpc>
                <a:spcPct val="100000"/>
              </a:lnSpc>
              <a:spcBef>
                <a:spcPts val="0"/>
              </a:spcBef>
              <a:spcAft>
                <a:spcPts val="0"/>
              </a:spcAft>
              <a:buClr>
                <a:schemeClr val="lt1"/>
              </a:buClr>
              <a:buSzPts val="3600"/>
              <a:buNone/>
              <a:defRPr sz="3600" b="1">
                <a:solidFill>
                  <a:schemeClr val="lt1"/>
                </a:solidFill>
              </a:defRPr>
            </a:lvl3pPr>
            <a:lvl4pPr lvl="3" algn="ctr">
              <a:lnSpc>
                <a:spcPct val="100000"/>
              </a:lnSpc>
              <a:spcBef>
                <a:spcPts val="0"/>
              </a:spcBef>
              <a:spcAft>
                <a:spcPts val="0"/>
              </a:spcAft>
              <a:buClr>
                <a:schemeClr val="lt1"/>
              </a:buClr>
              <a:buSzPts val="3600"/>
              <a:buNone/>
              <a:defRPr sz="3600" b="1">
                <a:solidFill>
                  <a:schemeClr val="lt1"/>
                </a:solidFill>
              </a:defRPr>
            </a:lvl4pPr>
            <a:lvl5pPr lvl="4" algn="ctr">
              <a:lnSpc>
                <a:spcPct val="100000"/>
              </a:lnSpc>
              <a:spcBef>
                <a:spcPts val="0"/>
              </a:spcBef>
              <a:spcAft>
                <a:spcPts val="0"/>
              </a:spcAft>
              <a:buClr>
                <a:schemeClr val="lt1"/>
              </a:buClr>
              <a:buSzPts val="3600"/>
              <a:buNone/>
              <a:defRPr sz="3600" b="1">
                <a:solidFill>
                  <a:schemeClr val="lt1"/>
                </a:solidFill>
              </a:defRPr>
            </a:lvl5pPr>
            <a:lvl6pPr lvl="5" algn="ctr">
              <a:lnSpc>
                <a:spcPct val="100000"/>
              </a:lnSpc>
              <a:spcBef>
                <a:spcPts val="0"/>
              </a:spcBef>
              <a:spcAft>
                <a:spcPts val="0"/>
              </a:spcAft>
              <a:buClr>
                <a:schemeClr val="lt1"/>
              </a:buClr>
              <a:buSzPts val="3600"/>
              <a:buNone/>
              <a:defRPr sz="3600" b="1">
                <a:solidFill>
                  <a:schemeClr val="lt1"/>
                </a:solidFill>
              </a:defRPr>
            </a:lvl6pPr>
            <a:lvl7pPr lvl="6" algn="ctr">
              <a:lnSpc>
                <a:spcPct val="100000"/>
              </a:lnSpc>
              <a:spcBef>
                <a:spcPts val="0"/>
              </a:spcBef>
              <a:spcAft>
                <a:spcPts val="0"/>
              </a:spcAft>
              <a:buClr>
                <a:schemeClr val="lt1"/>
              </a:buClr>
              <a:buSzPts val="3600"/>
              <a:buNone/>
              <a:defRPr sz="3600" b="1">
                <a:solidFill>
                  <a:schemeClr val="lt1"/>
                </a:solidFill>
              </a:defRPr>
            </a:lvl7pPr>
            <a:lvl8pPr lvl="7" algn="ctr">
              <a:lnSpc>
                <a:spcPct val="100000"/>
              </a:lnSpc>
              <a:spcBef>
                <a:spcPts val="0"/>
              </a:spcBef>
              <a:spcAft>
                <a:spcPts val="0"/>
              </a:spcAft>
              <a:buClr>
                <a:schemeClr val="lt1"/>
              </a:buClr>
              <a:buSzPts val="3600"/>
              <a:buNone/>
              <a:defRPr sz="3600" b="1">
                <a:solidFill>
                  <a:schemeClr val="lt1"/>
                </a:solidFill>
              </a:defRPr>
            </a:lvl8pPr>
            <a:lvl9pPr lvl="8" algn="ctr">
              <a:lnSpc>
                <a:spcPct val="100000"/>
              </a:lnSpc>
              <a:spcBef>
                <a:spcPts val="0"/>
              </a:spcBef>
              <a:spcAft>
                <a:spcPts val="0"/>
              </a:spcAft>
              <a:buClr>
                <a:schemeClr val="lt1"/>
              </a:buClr>
              <a:buSzPts val="3600"/>
              <a:buNone/>
              <a:defRPr sz="3600" b="1">
                <a:solidFill>
                  <a:schemeClr val="lt1"/>
                </a:solidFill>
              </a:defRPr>
            </a:lvl9pPr>
          </a:lstStyle>
          <a:p>
            <a:endParaRPr/>
          </a:p>
        </p:txBody>
      </p:sp>
      <p:sp>
        <p:nvSpPr>
          <p:cNvPr id="22" name="Google Shape;22;p4"/>
          <p:cNvSpPr txBox="1">
            <a:spLocks noGrp="1"/>
          </p:cNvSpPr>
          <p:nvPr>
            <p:ph type="body" idx="1"/>
          </p:nvPr>
        </p:nvSpPr>
        <p:spPr>
          <a:xfrm>
            <a:off x="4947374" y="554850"/>
            <a:ext cx="3855900" cy="4033800"/>
          </a:xfrm>
          <a:prstGeom prst="rect">
            <a:avLst/>
          </a:prstGeom>
          <a:noFill/>
          <a:ln>
            <a:noFill/>
          </a:ln>
        </p:spPr>
        <p:txBody>
          <a:bodyPr spcFirstLastPara="1" wrap="square" lIns="91425" tIns="91425" rIns="91425" bIns="91425" anchor="ctr" anchorCtr="0"/>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6">
  <p:cSld name="AUTOLAYOUT_12">
    <p:bg>
      <p:bgPr>
        <a:solidFill>
          <a:srgbClr val="FFFFFF"/>
        </a:solidFill>
        <a:effectLst/>
      </p:bgPr>
    </p:bg>
    <p:spTree>
      <p:nvGrpSpPr>
        <p:cNvPr id="1" name="Shape 24"/>
        <p:cNvGrpSpPr/>
        <p:nvPr/>
      </p:nvGrpSpPr>
      <p:grpSpPr>
        <a:xfrm>
          <a:off x="0" y="0"/>
          <a:ext cx="0" cy="0"/>
          <a:chOff x="0" y="0"/>
          <a:chExt cx="0" cy="0"/>
        </a:xfrm>
      </p:grpSpPr>
      <p:sp>
        <p:nvSpPr>
          <p:cNvPr id="25" name="Google Shape;25;p5"/>
          <p:cNvSpPr/>
          <p:nvPr/>
        </p:nvSpPr>
        <p:spPr>
          <a:xfrm>
            <a:off x="0" y="0"/>
            <a:ext cx="9144000" cy="51435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
          <p:cNvSpPr/>
          <p:nvPr/>
        </p:nvSpPr>
        <p:spPr>
          <a:xfrm>
            <a:off x="181125" y="181125"/>
            <a:ext cx="8795400" cy="4781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title"/>
          </p:nvPr>
        </p:nvSpPr>
        <p:spPr>
          <a:xfrm>
            <a:off x="811650" y="799739"/>
            <a:ext cx="6458400" cy="14799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dk1"/>
              </a:buClr>
              <a:buSzPts val="3600"/>
              <a:buNone/>
              <a:defRPr sz="3600" b="1">
                <a:solidFill>
                  <a:schemeClr val="dk1"/>
                </a:solidFill>
              </a:defRPr>
            </a:lvl1pPr>
            <a:lvl2pPr lvl="1" algn="l">
              <a:lnSpc>
                <a:spcPct val="100000"/>
              </a:lnSpc>
              <a:spcBef>
                <a:spcPts val="0"/>
              </a:spcBef>
              <a:spcAft>
                <a:spcPts val="0"/>
              </a:spcAft>
              <a:buClr>
                <a:schemeClr val="dk1"/>
              </a:buClr>
              <a:buSzPts val="3600"/>
              <a:buNone/>
              <a:defRPr sz="3600" b="1">
                <a:solidFill>
                  <a:schemeClr val="dk1"/>
                </a:solidFill>
              </a:defRPr>
            </a:lvl2pPr>
            <a:lvl3pPr lvl="2" algn="l">
              <a:lnSpc>
                <a:spcPct val="100000"/>
              </a:lnSpc>
              <a:spcBef>
                <a:spcPts val="0"/>
              </a:spcBef>
              <a:spcAft>
                <a:spcPts val="0"/>
              </a:spcAft>
              <a:buClr>
                <a:schemeClr val="dk1"/>
              </a:buClr>
              <a:buSzPts val="3600"/>
              <a:buNone/>
              <a:defRPr sz="3600" b="1">
                <a:solidFill>
                  <a:schemeClr val="dk1"/>
                </a:solidFill>
              </a:defRPr>
            </a:lvl3pPr>
            <a:lvl4pPr lvl="3" algn="l">
              <a:lnSpc>
                <a:spcPct val="100000"/>
              </a:lnSpc>
              <a:spcBef>
                <a:spcPts val="0"/>
              </a:spcBef>
              <a:spcAft>
                <a:spcPts val="0"/>
              </a:spcAft>
              <a:buClr>
                <a:schemeClr val="dk1"/>
              </a:buClr>
              <a:buSzPts val="3600"/>
              <a:buNone/>
              <a:defRPr sz="3600" b="1">
                <a:solidFill>
                  <a:schemeClr val="dk1"/>
                </a:solidFill>
              </a:defRPr>
            </a:lvl4pPr>
            <a:lvl5pPr lvl="4" algn="l">
              <a:lnSpc>
                <a:spcPct val="100000"/>
              </a:lnSpc>
              <a:spcBef>
                <a:spcPts val="0"/>
              </a:spcBef>
              <a:spcAft>
                <a:spcPts val="0"/>
              </a:spcAft>
              <a:buClr>
                <a:schemeClr val="dk1"/>
              </a:buClr>
              <a:buSzPts val="3600"/>
              <a:buNone/>
              <a:defRPr sz="3600" b="1">
                <a:solidFill>
                  <a:schemeClr val="dk1"/>
                </a:solidFill>
              </a:defRPr>
            </a:lvl5pPr>
            <a:lvl6pPr lvl="5" algn="l">
              <a:lnSpc>
                <a:spcPct val="100000"/>
              </a:lnSpc>
              <a:spcBef>
                <a:spcPts val="0"/>
              </a:spcBef>
              <a:spcAft>
                <a:spcPts val="0"/>
              </a:spcAft>
              <a:buClr>
                <a:schemeClr val="dk1"/>
              </a:buClr>
              <a:buSzPts val="3600"/>
              <a:buNone/>
              <a:defRPr sz="3600" b="1">
                <a:solidFill>
                  <a:schemeClr val="dk1"/>
                </a:solidFill>
              </a:defRPr>
            </a:lvl6pPr>
            <a:lvl7pPr lvl="6" algn="l">
              <a:lnSpc>
                <a:spcPct val="100000"/>
              </a:lnSpc>
              <a:spcBef>
                <a:spcPts val="0"/>
              </a:spcBef>
              <a:spcAft>
                <a:spcPts val="0"/>
              </a:spcAft>
              <a:buClr>
                <a:schemeClr val="dk1"/>
              </a:buClr>
              <a:buSzPts val="3600"/>
              <a:buNone/>
              <a:defRPr sz="3600" b="1">
                <a:solidFill>
                  <a:schemeClr val="dk1"/>
                </a:solidFill>
              </a:defRPr>
            </a:lvl7pPr>
            <a:lvl8pPr lvl="7" algn="l">
              <a:lnSpc>
                <a:spcPct val="100000"/>
              </a:lnSpc>
              <a:spcBef>
                <a:spcPts val="0"/>
              </a:spcBef>
              <a:spcAft>
                <a:spcPts val="0"/>
              </a:spcAft>
              <a:buClr>
                <a:schemeClr val="dk1"/>
              </a:buClr>
              <a:buSzPts val="3600"/>
              <a:buNone/>
              <a:defRPr sz="3600" b="1">
                <a:solidFill>
                  <a:schemeClr val="dk1"/>
                </a:solidFill>
              </a:defRPr>
            </a:lvl8pPr>
            <a:lvl9pPr lvl="8" algn="l">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28" name="Google Shape;28;p5"/>
          <p:cNvSpPr txBox="1">
            <a:spLocks noGrp="1"/>
          </p:cNvSpPr>
          <p:nvPr>
            <p:ph type="body" idx="1"/>
          </p:nvPr>
        </p:nvSpPr>
        <p:spPr>
          <a:xfrm>
            <a:off x="811650" y="2432039"/>
            <a:ext cx="6458400" cy="2037600"/>
          </a:xfrm>
          <a:prstGeom prst="rect">
            <a:avLst/>
          </a:prstGeom>
          <a:noFill/>
          <a:ln>
            <a:noFill/>
          </a:ln>
        </p:spPr>
        <p:txBody>
          <a:bodyPr spcFirstLastPara="1" wrap="square" lIns="91425" tIns="91425" rIns="91425" bIns="91425" anchor="t" anchorCtr="0"/>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5">
  <p:cSld name="AUTOLAYOUT_11">
    <p:bg>
      <p:bgPr>
        <a:solidFill>
          <a:srgbClr val="FFFFFF"/>
        </a:solidFill>
        <a:effectLst/>
      </p:bgPr>
    </p:bg>
    <p:spTree>
      <p:nvGrpSpPr>
        <p:cNvPr id="1" name="Shape 30"/>
        <p:cNvGrpSpPr/>
        <p:nvPr/>
      </p:nvGrpSpPr>
      <p:grpSpPr>
        <a:xfrm>
          <a:off x="0" y="0"/>
          <a:ext cx="0" cy="0"/>
          <a:chOff x="0" y="0"/>
          <a:chExt cx="0" cy="0"/>
        </a:xfrm>
      </p:grpSpPr>
      <p:sp>
        <p:nvSpPr>
          <p:cNvPr id="31" name="Google Shape;31;p6"/>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6"/>
          <p:cNvSpPr/>
          <p:nvPr/>
        </p:nvSpPr>
        <p:spPr>
          <a:xfrm>
            <a:off x="0" y="4665575"/>
            <a:ext cx="9144000" cy="477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 name="Google Shape;33;p6"/>
          <p:cNvCxnSpPr/>
          <p:nvPr/>
        </p:nvCxnSpPr>
        <p:spPr>
          <a:xfrm>
            <a:off x="1128750" y="1995025"/>
            <a:ext cx="6886500" cy="0"/>
          </a:xfrm>
          <a:prstGeom prst="straightConnector1">
            <a:avLst/>
          </a:prstGeom>
          <a:noFill/>
          <a:ln w="9525" cap="flat" cmpd="sng">
            <a:solidFill>
              <a:schemeClr val="dk1"/>
            </a:solidFill>
            <a:prstDash val="dot"/>
            <a:round/>
            <a:headEnd type="none" w="sm" len="sm"/>
            <a:tailEnd type="none" w="sm" len="sm"/>
          </a:ln>
        </p:spPr>
      </p:cxnSp>
      <p:sp>
        <p:nvSpPr>
          <p:cNvPr id="34" name="Google Shape;34;p6"/>
          <p:cNvSpPr txBox="1">
            <a:spLocks noGrp="1"/>
          </p:cNvSpPr>
          <p:nvPr>
            <p:ph type="title"/>
          </p:nvPr>
        </p:nvSpPr>
        <p:spPr>
          <a:xfrm>
            <a:off x="1128750" y="394200"/>
            <a:ext cx="6886500" cy="14121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Clr>
                <a:schemeClr val="dk1"/>
              </a:buClr>
              <a:buSzPts val="3600"/>
              <a:buNone/>
              <a:defRPr sz="3600" b="1">
                <a:solidFill>
                  <a:schemeClr val="dk1"/>
                </a:solidFill>
              </a:defRPr>
            </a:lvl1pPr>
            <a:lvl2pPr lvl="1" algn="ctr">
              <a:lnSpc>
                <a:spcPct val="100000"/>
              </a:lnSpc>
              <a:spcBef>
                <a:spcPts val="0"/>
              </a:spcBef>
              <a:spcAft>
                <a:spcPts val="0"/>
              </a:spcAft>
              <a:buClr>
                <a:schemeClr val="dk1"/>
              </a:buClr>
              <a:buSzPts val="3600"/>
              <a:buNone/>
              <a:defRPr sz="3600" b="1">
                <a:solidFill>
                  <a:schemeClr val="dk1"/>
                </a:solidFill>
              </a:defRPr>
            </a:lvl2pPr>
            <a:lvl3pPr lvl="2" algn="ctr">
              <a:lnSpc>
                <a:spcPct val="100000"/>
              </a:lnSpc>
              <a:spcBef>
                <a:spcPts val="0"/>
              </a:spcBef>
              <a:spcAft>
                <a:spcPts val="0"/>
              </a:spcAft>
              <a:buClr>
                <a:schemeClr val="dk1"/>
              </a:buClr>
              <a:buSzPts val="3600"/>
              <a:buNone/>
              <a:defRPr sz="3600" b="1">
                <a:solidFill>
                  <a:schemeClr val="dk1"/>
                </a:solidFill>
              </a:defRPr>
            </a:lvl3pPr>
            <a:lvl4pPr lvl="3" algn="ctr">
              <a:lnSpc>
                <a:spcPct val="100000"/>
              </a:lnSpc>
              <a:spcBef>
                <a:spcPts val="0"/>
              </a:spcBef>
              <a:spcAft>
                <a:spcPts val="0"/>
              </a:spcAft>
              <a:buClr>
                <a:schemeClr val="dk1"/>
              </a:buClr>
              <a:buSzPts val="3600"/>
              <a:buNone/>
              <a:defRPr sz="3600" b="1">
                <a:solidFill>
                  <a:schemeClr val="dk1"/>
                </a:solidFill>
              </a:defRPr>
            </a:lvl4pPr>
            <a:lvl5pPr lvl="4" algn="ctr">
              <a:lnSpc>
                <a:spcPct val="100000"/>
              </a:lnSpc>
              <a:spcBef>
                <a:spcPts val="0"/>
              </a:spcBef>
              <a:spcAft>
                <a:spcPts val="0"/>
              </a:spcAft>
              <a:buClr>
                <a:schemeClr val="dk1"/>
              </a:buClr>
              <a:buSzPts val="3600"/>
              <a:buNone/>
              <a:defRPr sz="3600" b="1">
                <a:solidFill>
                  <a:schemeClr val="dk1"/>
                </a:solidFill>
              </a:defRPr>
            </a:lvl5pPr>
            <a:lvl6pPr lvl="5" algn="ctr">
              <a:lnSpc>
                <a:spcPct val="100000"/>
              </a:lnSpc>
              <a:spcBef>
                <a:spcPts val="0"/>
              </a:spcBef>
              <a:spcAft>
                <a:spcPts val="0"/>
              </a:spcAft>
              <a:buClr>
                <a:schemeClr val="dk1"/>
              </a:buClr>
              <a:buSzPts val="3600"/>
              <a:buNone/>
              <a:defRPr sz="3600" b="1">
                <a:solidFill>
                  <a:schemeClr val="dk1"/>
                </a:solidFill>
              </a:defRPr>
            </a:lvl6pPr>
            <a:lvl7pPr lvl="6" algn="ctr">
              <a:lnSpc>
                <a:spcPct val="100000"/>
              </a:lnSpc>
              <a:spcBef>
                <a:spcPts val="0"/>
              </a:spcBef>
              <a:spcAft>
                <a:spcPts val="0"/>
              </a:spcAft>
              <a:buClr>
                <a:schemeClr val="dk1"/>
              </a:buClr>
              <a:buSzPts val="3600"/>
              <a:buNone/>
              <a:defRPr sz="3600" b="1">
                <a:solidFill>
                  <a:schemeClr val="dk1"/>
                </a:solidFill>
              </a:defRPr>
            </a:lvl7pPr>
            <a:lvl8pPr lvl="7" algn="ctr">
              <a:lnSpc>
                <a:spcPct val="100000"/>
              </a:lnSpc>
              <a:spcBef>
                <a:spcPts val="0"/>
              </a:spcBef>
              <a:spcAft>
                <a:spcPts val="0"/>
              </a:spcAft>
              <a:buClr>
                <a:schemeClr val="dk1"/>
              </a:buClr>
              <a:buSzPts val="3600"/>
              <a:buNone/>
              <a:defRPr sz="3600" b="1">
                <a:solidFill>
                  <a:schemeClr val="dk1"/>
                </a:solidFill>
              </a:defRPr>
            </a:lvl8pPr>
            <a:lvl9pPr lvl="8" algn="ctr">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35" name="Google Shape;35;p6"/>
          <p:cNvSpPr txBox="1">
            <a:spLocks noGrp="1"/>
          </p:cNvSpPr>
          <p:nvPr>
            <p:ph type="body" idx="1"/>
          </p:nvPr>
        </p:nvSpPr>
        <p:spPr>
          <a:xfrm>
            <a:off x="1128750" y="2225463"/>
            <a:ext cx="6886500" cy="2197200"/>
          </a:xfrm>
          <a:prstGeom prst="rect">
            <a:avLst/>
          </a:prstGeom>
          <a:noFill/>
          <a:ln>
            <a:noFill/>
          </a:ln>
        </p:spPr>
        <p:txBody>
          <a:bodyPr spcFirstLastPara="1" wrap="square" lIns="91425" tIns="91425" rIns="91425" bIns="91425" anchor="t" anchorCtr="0"/>
          <a:lstStyle>
            <a:lvl1pPr marL="457200" lvl="0" indent="-330200" algn="ctr">
              <a:lnSpc>
                <a:spcPct val="115000"/>
              </a:lnSpc>
              <a:spcBef>
                <a:spcPts val="0"/>
              </a:spcBef>
              <a:spcAft>
                <a:spcPts val="0"/>
              </a:spcAft>
              <a:buClr>
                <a:schemeClr val="dk2"/>
              </a:buClr>
              <a:buSzPts val="1600"/>
              <a:buChar char="●"/>
              <a:defRPr sz="1600">
                <a:solidFill>
                  <a:schemeClr val="dk2"/>
                </a:solidFill>
              </a:defRPr>
            </a:lvl1pPr>
            <a:lvl2pPr marL="914400" lvl="1" indent="-317500" algn="ctr">
              <a:lnSpc>
                <a:spcPct val="115000"/>
              </a:lnSpc>
              <a:spcBef>
                <a:spcPts val="1600"/>
              </a:spcBef>
              <a:spcAft>
                <a:spcPts val="0"/>
              </a:spcAft>
              <a:buClr>
                <a:schemeClr val="dk2"/>
              </a:buClr>
              <a:buSzPts val="1400"/>
              <a:buChar char="○"/>
              <a:defRPr sz="1400">
                <a:solidFill>
                  <a:schemeClr val="dk2"/>
                </a:solidFill>
              </a:defRPr>
            </a:lvl2pPr>
            <a:lvl3pPr marL="1371600" lvl="2" indent="-317500" algn="ctr">
              <a:lnSpc>
                <a:spcPct val="115000"/>
              </a:lnSpc>
              <a:spcBef>
                <a:spcPts val="1600"/>
              </a:spcBef>
              <a:spcAft>
                <a:spcPts val="0"/>
              </a:spcAft>
              <a:buClr>
                <a:schemeClr val="dk2"/>
              </a:buClr>
              <a:buSzPts val="1400"/>
              <a:buChar char="■"/>
              <a:defRPr sz="1400">
                <a:solidFill>
                  <a:schemeClr val="dk2"/>
                </a:solidFill>
              </a:defRPr>
            </a:lvl3pPr>
            <a:lvl4pPr marL="1828800" lvl="3" indent="-317500" algn="ctr">
              <a:lnSpc>
                <a:spcPct val="115000"/>
              </a:lnSpc>
              <a:spcBef>
                <a:spcPts val="1600"/>
              </a:spcBef>
              <a:spcAft>
                <a:spcPts val="0"/>
              </a:spcAft>
              <a:buClr>
                <a:schemeClr val="dk2"/>
              </a:buClr>
              <a:buSzPts val="1400"/>
              <a:buChar char="●"/>
              <a:defRPr sz="1400">
                <a:solidFill>
                  <a:schemeClr val="dk2"/>
                </a:solidFill>
              </a:defRPr>
            </a:lvl4pPr>
            <a:lvl5pPr marL="2286000" lvl="4" indent="-317500" algn="ctr">
              <a:lnSpc>
                <a:spcPct val="115000"/>
              </a:lnSpc>
              <a:spcBef>
                <a:spcPts val="1600"/>
              </a:spcBef>
              <a:spcAft>
                <a:spcPts val="0"/>
              </a:spcAft>
              <a:buClr>
                <a:schemeClr val="dk2"/>
              </a:buClr>
              <a:buSzPts val="1400"/>
              <a:buChar char="○"/>
              <a:defRPr sz="1400">
                <a:solidFill>
                  <a:schemeClr val="dk2"/>
                </a:solidFill>
              </a:defRPr>
            </a:lvl5pPr>
            <a:lvl6pPr marL="2743200" lvl="5" indent="-317500" algn="ctr">
              <a:lnSpc>
                <a:spcPct val="115000"/>
              </a:lnSpc>
              <a:spcBef>
                <a:spcPts val="1600"/>
              </a:spcBef>
              <a:spcAft>
                <a:spcPts val="0"/>
              </a:spcAft>
              <a:buClr>
                <a:schemeClr val="dk2"/>
              </a:buClr>
              <a:buSzPts val="1400"/>
              <a:buChar char="■"/>
              <a:defRPr sz="1400">
                <a:solidFill>
                  <a:schemeClr val="dk2"/>
                </a:solidFill>
              </a:defRPr>
            </a:lvl6pPr>
            <a:lvl7pPr marL="3200400" lvl="6" indent="-317500" algn="ctr">
              <a:lnSpc>
                <a:spcPct val="115000"/>
              </a:lnSpc>
              <a:spcBef>
                <a:spcPts val="1600"/>
              </a:spcBef>
              <a:spcAft>
                <a:spcPts val="0"/>
              </a:spcAft>
              <a:buClr>
                <a:schemeClr val="dk2"/>
              </a:buClr>
              <a:buSzPts val="1400"/>
              <a:buChar char="●"/>
              <a:defRPr sz="1400">
                <a:solidFill>
                  <a:schemeClr val="dk2"/>
                </a:solidFill>
              </a:defRPr>
            </a:lvl7pPr>
            <a:lvl8pPr marL="3657600" lvl="7" indent="-317500" algn="ctr">
              <a:lnSpc>
                <a:spcPct val="115000"/>
              </a:lnSpc>
              <a:spcBef>
                <a:spcPts val="1600"/>
              </a:spcBef>
              <a:spcAft>
                <a:spcPts val="0"/>
              </a:spcAft>
              <a:buClr>
                <a:schemeClr val="dk2"/>
              </a:buClr>
              <a:buSzPts val="1400"/>
              <a:buChar char="○"/>
              <a:defRPr sz="1400">
                <a:solidFill>
                  <a:schemeClr val="dk2"/>
                </a:solidFill>
              </a:defRPr>
            </a:lvl8pPr>
            <a:lvl9pPr marL="4114800" lvl="8" indent="-317500" algn="ctr">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2">
  <p:cSld name="AUTOLAYOUT_7">
    <p:bg>
      <p:bgPr>
        <a:solidFill>
          <a:srgbClr val="FFFFFF"/>
        </a:solidFill>
        <a:effectLst/>
      </p:bgPr>
    </p:bg>
    <p:spTree>
      <p:nvGrpSpPr>
        <p:cNvPr id="1" name="Shape 37"/>
        <p:cNvGrpSpPr/>
        <p:nvPr/>
      </p:nvGrpSpPr>
      <p:grpSpPr>
        <a:xfrm>
          <a:off x="0" y="0"/>
          <a:ext cx="0" cy="0"/>
          <a:chOff x="0" y="0"/>
          <a:chExt cx="0" cy="0"/>
        </a:xfrm>
      </p:grpSpPr>
      <p:sp>
        <p:nvSpPr>
          <p:cNvPr id="38" name="Google Shape;38;p7"/>
          <p:cNvSpPr/>
          <p:nvPr/>
        </p:nvSpPr>
        <p:spPr>
          <a:xfrm>
            <a:off x="0" y="0"/>
            <a:ext cx="9144000" cy="51435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ctrTitle"/>
          </p:nvPr>
        </p:nvSpPr>
        <p:spPr>
          <a:xfrm>
            <a:off x="1837575" y="1251525"/>
            <a:ext cx="5445900" cy="26406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Clr>
                <a:srgbClr val="FFFFFF"/>
              </a:buClr>
              <a:buSzPts val="4000"/>
              <a:buNone/>
              <a:defRPr sz="4000" b="1">
                <a:solidFill>
                  <a:srgbClr val="FFFFFF"/>
                </a:solidFill>
              </a:defRPr>
            </a:lvl1pPr>
            <a:lvl2pPr lvl="1" algn="ctr">
              <a:lnSpc>
                <a:spcPct val="100000"/>
              </a:lnSpc>
              <a:spcBef>
                <a:spcPts val="0"/>
              </a:spcBef>
              <a:spcAft>
                <a:spcPts val="0"/>
              </a:spcAft>
              <a:buClr>
                <a:srgbClr val="FFFFFF"/>
              </a:buClr>
              <a:buSzPts val="4000"/>
              <a:buNone/>
              <a:defRPr sz="4000" b="1">
                <a:solidFill>
                  <a:srgbClr val="FFFFFF"/>
                </a:solidFill>
              </a:defRPr>
            </a:lvl2pPr>
            <a:lvl3pPr lvl="2" algn="ctr">
              <a:lnSpc>
                <a:spcPct val="100000"/>
              </a:lnSpc>
              <a:spcBef>
                <a:spcPts val="0"/>
              </a:spcBef>
              <a:spcAft>
                <a:spcPts val="0"/>
              </a:spcAft>
              <a:buClr>
                <a:srgbClr val="FFFFFF"/>
              </a:buClr>
              <a:buSzPts val="4000"/>
              <a:buNone/>
              <a:defRPr sz="4000" b="1">
                <a:solidFill>
                  <a:srgbClr val="FFFFFF"/>
                </a:solidFill>
              </a:defRPr>
            </a:lvl3pPr>
            <a:lvl4pPr lvl="3" algn="ctr">
              <a:lnSpc>
                <a:spcPct val="100000"/>
              </a:lnSpc>
              <a:spcBef>
                <a:spcPts val="0"/>
              </a:spcBef>
              <a:spcAft>
                <a:spcPts val="0"/>
              </a:spcAft>
              <a:buClr>
                <a:srgbClr val="FFFFFF"/>
              </a:buClr>
              <a:buSzPts val="4000"/>
              <a:buNone/>
              <a:defRPr sz="4000" b="1">
                <a:solidFill>
                  <a:srgbClr val="FFFFFF"/>
                </a:solidFill>
              </a:defRPr>
            </a:lvl4pPr>
            <a:lvl5pPr lvl="4" algn="ctr">
              <a:lnSpc>
                <a:spcPct val="100000"/>
              </a:lnSpc>
              <a:spcBef>
                <a:spcPts val="0"/>
              </a:spcBef>
              <a:spcAft>
                <a:spcPts val="0"/>
              </a:spcAft>
              <a:buClr>
                <a:srgbClr val="FFFFFF"/>
              </a:buClr>
              <a:buSzPts val="4000"/>
              <a:buNone/>
              <a:defRPr sz="4000" b="1">
                <a:solidFill>
                  <a:srgbClr val="FFFFFF"/>
                </a:solidFill>
              </a:defRPr>
            </a:lvl5pPr>
            <a:lvl6pPr lvl="5" algn="ctr">
              <a:lnSpc>
                <a:spcPct val="100000"/>
              </a:lnSpc>
              <a:spcBef>
                <a:spcPts val="0"/>
              </a:spcBef>
              <a:spcAft>
                <a:spcPts val="0"/>
              </a:spcAft>
              <a:buClr>
                <a:srgbClr val="FFFFFF"/>
              </a:buClr>
              <a:buSzPts val="4000"/>
              <a:buNone/>
              <a:defRPr sz="4000" b="1">
                <a:solidFill>
                  <a:srgbClr val="FFFFFF"/>
                </a:solidFill>
              </a:defRPr>
            </a:lvl6pPr>
            <a:lvl7pPr lvl="6" algn="ctr">
              <a:lnSpc>
                <a:spcPct val="100000"/>
              </a:lnSpc>
              <a:spcBef>
                <a:spcPts val="0"/>
              </a:spcBef>
              <a:spcAft>
                <a:spcPts val="0"/>
              </a:spcAft>
              <a:buClr>
                <a:srgbClr val="FFFFFF"/>
              </a:buClr>
              <a:buSzPts val="4000"/>
              <a:buNone/>
              <a:defRPr sz="4000" b="1">
                <a:solidFill>
                  <a:srgbClr val="FFFFFF"/>
                </a:solidFill>
              </a:defRPr>
            </a:lvl7pPr>
            <a:lvl8pPr lvl="7" algn="ctr">
              <a:lnSpc>
                <a:spcPct val="100000"/>
              </a:lnSpc>
              <a:spcBef>
                <a:spcPts val="0"/>
              </a:spcBef>
              <a:spcAft>
                <a:spcPts val="0"/>
              </a:spcAft>
              <a:buClr>
                <a:srgbClr val="FFFFFF"/>
              </a:buClr>
              <a:buSzPts val="4000"/>
              <a:buNone/>
              <a:defRPr sz="4000" b="1">
                <a:solidFill>
                  <a:srgbClr val="FFFFFF"/>
                </a:solidFill>
              </a:defRPr>
            </a:lvl8pPr>
            <a:lvl9pPr lvl="8" algn="ctr">
              <a:lnSpc>
                <a:spcPct val="100000"/>
              </a:lnSpc>
              <a:spcBef>
                <a:spcPts val="0"/>
              </a:spcBef>
              <a:spcAft>
                <a:spcPts val="0"/>
              </a:spcAft>
              <a:buClr>
                <a:srgbClr val="FFFFFF"/>
              </a:buClr>
              <a:buSzPts val="4000"/>
              <a:buNone/>
              <a:defRPr sz="4000" b="1">
                <a:solidFill>
                  <a:srgbClr val="FFFFFF"/>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p:cSld name="AUTOLAYOUT_8">
    <p:bg>
      <p:bgPr>
        <a:solidFill>
          <a:srgbClr val="FFFFFF"/>
        </a:solidFill>
        <a:effectLst/>
      </p:bgPr>
    </p:bg>
    <p:spTree>
      <p:nvGrpSpPr>
        <p:cNvPr id="1" name="Shape 41"/>
        <p:cNvGrpSpPr/>
        <p:nvPr/>
      </p:nvGrpSpPr>
      <p:grpSpPr>
        <a:xfrm>
          <a:off x="0" y="0"/>
          <a:ext cx="0" cy="0"/>
          <a:chOff x="0" y="0"/>
          <a:chExt cx="0" cy="0"/>
        </a:xfrm>
      </p:grpSpPr>
      <p:sp>
        <p:nvSpPr>
          <p:cNvPr id="42" name="Google Shape;42;p8"/>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8"/>
          <p:cNvSpPr/>
          <p:nvPr/>
        </p:nvSpPr>
        <p:spPr>
          <a:xfrm>
            <a:off x="0" y="0"/>
            <a:ext cx="9144000" cy="2161200"/>
          </a:xfrm>
          <a:prstGeom prst="rect">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8"/>
          <p:cNvSpPr txBox="1">
            <a:spLocks noGrp="1"/>
          </p:cNvSpPr>
          <p:nvPr>
            <p:ph type="title"/>
          </p:nvPr>
        </p:nvSpPr>
        <p:spPr>
          <a:xfrm>
            <a:off x="317700" y="369325"/>
            <a:ext cx="6934800" cy="15792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lt1"/>
              </a:buClr>
              <a:buSzPts val="3600"/>
              <a:buNone/>
              <a:defRPr sz="3600" b="1">
                <a:solidFill>
                  <a:schemeClr val="lt1"/>
                </a:solidFill>
              </a:defRPr>
            </a:lvl1pPr>
            <a:lvl2pPr lvl="1" algn="l">
              <a:lnSpc>
                <a:spcPct val="100000"/>
              </a:lnSpc>
              <a:spcBef>
                <a:spcPts val="0"/>
              </a:spcBef>
              <a:spcAft>
                <a:spcPts val="0"/>
              </a:spcAft>
              <a:buClr>
                <a:schemeClr val="lt1"/>
              </a:buClr>
              <a:buSzPts val="3600"/>
              <a:buNone/>
              <a:defRPr sz="3600" b="1">
                <a:solidFill>
                  <a:schemeClr val="lt1"/>
                </a:solidFill>
              </a:defRPr>
            </a:lvl2pPr>
            <a:lvl3pPr lvl="2" algn="l">
              <a:lnSpc>
                <a:spcPct val="100000"/>
              </a:lnSpc>
              <a:spcBef>
                <a:spcPts val="0"/>
              </a:spcBef>
              <a:spcAft>
                <a:spcPts val="0"/>
              </a:spcAft>
              <a:buClr>
                <a:schemeClr val="lt1"/>
              </a:buClr>
              <a:buSzPts val="3600"/>
              <a:buNone/>
              <a:defRPr sz="3600" b="1">
                <a:solidFill>
                  <a:schemeClr val="lt1"/>
                </a:solidFill>
              </a:defRPr>
            </a:lvl3pPr>
            <a:lvl4pPr lvl="3" algn="l">
              <a:lnSpc>
                <a:spcPct val="100000"/>
              </a:lnSpc>
              <a:spcBef>
                <a:spcPts val="0"/>
              </a:spcBef>
              <a:spcAft>
                <a:spcPts val="0"/>
              </a:spcAft>
              <a:buClr>
                <a:schemeClr val="lt1"/>
              </a:buClr>
              <a:buSzPts val="3600"/>
              <a:buNone/>
              <a:defRPr sz="3600" b="1">
                <a:solidFill>
                  <a:schemeClr val="lt1"/>
                </a:solidFill>
              </a:defRPr>
            </a:lvl4pPr>
            <a:lvl5pPr lvl="4" algn="l">
              <a:lnSpc>
                <a:spcPct val="100000"/>
              </a:lnSpc>
              <a:spcBef>
                <a:spcPts val="0"/>
              </a:spcBef>
              <a:spcAft>
                <a:spcPts val="0"/>
              </a:spcAft>
              <a:buClr>
                <a:schemeClr val="lt1"/>
              </a:buClr>
              <a:buSzPts val="3600"/>
              <a:buNone/>
              <a:defRPr sz="3600" b="1">
                <a:solidFill>
                  <a:schemeClr val="lt1"/>
                </a:solidFill>
              </a:defRPr>
            </a:lvl5pPr>
            <a:lvl6pPr lvl="5" algn="l">
              <a:lnSpc>
                <a:spcPct val="100000"/>
              </a:lnSpc>
              <a:spcBef>
                <a:spcPts val="0"/>
              </a:spcBef>
              <a:spcAft>
                <a:spcPts val="0"/>
              </a:spcAft>
              <a:buClr>
                <a:schemeClr val="lt1"/>
              </a:buClr>
              <a:buSzPts val="3600"/>
              <a:buNone/>
              <a:defRPr sz="3600" b="1">
                <a:solidFill>
                  <a:schemeClr val="lt1"/>
                </a:solidFill>
              </a:defRPr>
            </a:lvl6pPr>
            <a:lvl7pPr lvl="6" algn="l">
              <a:lnSpc>
                <a:spcPct val="100000"/>
              </a:lnSpc>
              <a:spcBef>
                <a:spcPts val="0"/>
              </a:spcBef>
              <a:spcAft>
                <a:spcPts val="0"/>
              </a:spcAft>
              <a:buClr>
                <a:schemeClr val="lt1"/>
              </a:buClr>
              <a:buSzPts val="3600"/>
              <a:buNone/>
              <a:defRPr sz="3600" b="1">
                <a:solidFill>
                  <a:schemeClr val="lt1"/>
                </a:solidFill>
              </a:defRPr>
            </a:lvl7pPr>
            <a:lvl8pPr lvl="7" algn="l">
              <a:lnSpc>
                <a:spcPct val="100000"/>
              </a:lnSpc>
              <a:spcBef>
                <a:spcPts val="0"/>
              </a:spcBef>
              <a:spcAft>
                <a:spcPts val="0"/>
              </a:spcAft>
              <a:buClr>
                <a:schemeClr val="lt1"/>
              </a:buClr>
              <a:buSzPts val="3600"/>
              <a:buNone/>
              <a:defRPr sz="3600" b="1">
                <a:solidFill>
                  <a:schemeClr val="lt1"/>
                </a:solidFill>
              </a:defRPr>
            </a:lvl8pPr>
            <a:lvl9pPr lvl="8" algn="l">
              <a:lnSpc>
                <a:spcPct val="100000"/>
              </a:lnSpc>
              <a:spcBef>
                <a:spcPts val="0"/>
              </a:spcBef>
              <a:spcAft>
                <a:spcPts val="0"/>
              </a:spcAft>
              <a:buClr>
                <a:schemeClr val="lt1"/>
              </a:buClr>
              <a:buSzPts val="3600"/>
              <a:buNone/>
              <a:defRPr sz="3600" b="1">
                <a:solidFill>
                  <a:schemeClr val="lt1"/>
                </a:solidFill>
              </a:defRPr>
            </a:lvl9pPr>
          </a:lstStyle>
          <a:p>
            <a:endParaRPr/>
          </a:p>
        </p:txBody>
      </p:sp>
      <p:sp>
        <p:nvSpPr>
          <p:cNvPr id="45" name="Google Shape;45;p8"/>
          <p:cNvSpPr txBox="1">
            <a:spLocks noGrp="1"/>
          </p:cNvSpPr>
          <p:nvPr>
            <p:ph type="body" idx="1"/>
          </p:nvPr>
        </p:nvSpPr>
        <p:spPr>
          <a:xfrm>
            <a:off x="317700" y="2432075"/>
            <a:ext cx="6397800" cy="2329800"/>
          </a:xfrm>
          <a:prstGeom prst="rect">
            <a:avLst/>
          </a:prstGeom>
          <a:noFill/>
          <a:ln>
            <a:noFill/>
          </a:ln>
        </p:spPr>
        <p:txBody>
          <a:bodyPr spcFirstLastPara="1" wrap="square" lIns="91425" tIns="91425" rIns="91425" bIns="91425" anchor="t" anchorCtr="0"/>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46" name="Google Shape;4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3">
  <p:cSld name="AUTOLAYOUT_9">
    <p:bg>
      <p:bgPr>
        <a:solidFill>
          <a:srgbClr val="FFFFFF"/>
        </a:solidFill>
        <a:effectLst/>
      </p:bgPr>
    </p:bg>
    <p:spTree>
      <p:nvGrpSpPr>
        <p:cNvPr id="1" name="Shape 47"/>
        <p:cNvGrpSpPr/>
        <p:nvPr/>
      </p:nvGrpSpPr>
      <p:grpSpPr>
        <a:xfrm>
          <a:off x="0" y="0"/>
          <a:ext cx="0" cy="0"/>
          <a:chOff x="0" y="0"/>
          <a:chExt cx="0" cy="0"/>
        </a:xfrm>
      </p:grpSpPr>
      <p:sp>
        <p:nvSpPr>
          <p:cNvPr id="48" name="Google Shape;48;p9"/>
          <p:cNvSpPr/>
          <p:nvPr/>
        </p:nvSpPr>
        <p:spPr>
          <a:xfrm>
            <a:off x="0" y="0"/>
            <a:ext cx="9144000" cy="5143500"/>
          </a:xfrm>
          <a:prstGeom prst="rect">
            <a:avLst/>
          </a:pr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9"/>
          <p:cNvSpPr/>
          <p:nvPr/>
        </p:nvSpPr>
        <p:spPr>
          <a:xfrm>
            <a:off x="2448225" y="447900"/>
            <a:ext cx="4247700" cy="42477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9"/>
          <p:cNvSpPr/>
          <p:nvPr/>
        </p:nvSpPr>
        <p:spPr>
          <a:xfrm>
            <a:off x="2571825" y="571500"/>
            <a:ext cx="4000500" cy="40005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9"/>
          <p:cNvSpPr txBox="1">
            <a:spLocks noGrp="1"/>
          </p:cNvSpPr>
          <p:nvPr>
            <p:ph type="title"/>
          </p:nvPr>
        </p:nvSpPr>
        <p:spPr>
          <a:xfrm>
            <a:off x="3019425" y="1662150"/>
            <a:ext cx="3105300" cy="18192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000"/>
              <a:buNone/>
              <a:defRPr sz="4000" b="1">
                <a:solidFill>
                  <a:srgbClr val="455A64"/>
                </a:solidFill>
              </a:defRPr>
            </a:lvl1pPr>
            <a:lvl2pPr lvl="1" algn="ctr">
              <a:lnSpc>
                <a:spcPct val="100000"/>
              </a:lnSpc>
              <a:spcBef>
                <a:spcPts val="0"/>
              </a:spcBef>
              <a:spcAft>
                <a:spcPts val="0"/>
              </a:spcAft>
              <a:buSzPts val="3000"/>
              <a:buNone/>
              <a:defRPr sz="2800" b="1">
                <a:solidFill>
                  <a:srgbClr val="455A64"/>
                </a:solidFill>
              </a:defRPr>
            </a:lvl2pPr>
            <a:lvl3pPr lvl="2" algn="ctr">
              <a:lnSpc>
                <a:spcPct val="100000"/>
              </a:lnSpc>
              <a:spcBef>
                <a:spcPts val="0"/>
              </a:spcBef>
              <a:spcAft>
                <a:spcPts val="0"/>
              </a:spcAft>
              <a:buSzPts val="3000"/>
              <a:buNone/>
              <a:defRPr sz="2800" b="1">
                <a:solidFill>
                  <a:srgbClr val="455A64"/>
                </a:solidFill>
              </a:defRPr>
            </a:lvl3pPr>
            <a:lvl4pPr lvl="3" algn="ctr">
              <a:lnSpc>
                <a:spcPct val="100000"/>
              </a:lnSpc>
              <a:spcBef>
                <a:spcPts val="0"/>
              </a:spcBef>
              <a:spcAft>
                <a:spcPts val="0"/>
              </a:spcAft>
              <a:buSzPts val="3000"/>
              <a:buNone/>
              <a:defRPr sz="2800" b="1">
                <a:solidFill>
                  <a:srgbClr val="455A64"/>
                </a:solidFill>
              </a:defRPr>
            </a:lvl4pPr>
            <a:lvl5pPr lvl="4" algn="ctr">
              <a:lnSpc>
                <a:spcPct val="100000"/>
              </a:lnSpc>
              <a:spcBef>
                <a:spcPts val="0"/>
              </a:spcBef>
              <a:spcAft>
                <a:spcPts val="0"/>
              </a:spcAft>
              <a:buSzPts val="3000"/>
              <a:buNone/>
              <a:defRPr sz="2800" b="1">
                <a:solidFill>
                  <a:srgbClr val="455A64"/>
                </a:solidFill>
              </a:defRPr>
            </a:lvl5pPr>
            <a:lvl6pPr lvl="5" algn="ctr">
              <a:lnSpc>
                <a:spcPct val="100000"/>
              </a:lnSpc>
              <a:spcBef>
                <a:spcPts val="0"/>
              </a:spcBef>
              <a:spcAft>
                <a:spcPts val="0"/>
              </a:spcAft>
              <a:buSzPts val="3000"/>
              <a:buNone/>
              <a:defRPr sz="2800" b="1">
                <a:solidFill>
                  <a:srgbClr val="455A64"/>
                </a:solidFill>
              </a:defRPr>
            </a:lvl6pPr>
            <a:lvl7pPr lvl="6" algn="ctr">
              <a:lnSpc>
                <a:spcPct val="100000"/>
              </a:lnSpc>
              <a:spcBef>
                <a:spcPts val="0"/>
              </a:spcBef>
              <a:spcAft>
                <a:spcPts val="0"/>
              </a:spcAft>
              <a:buSzPts val="3000"/>
              <a:buNone/>
              <a:defRPr sz="2800" b="1">
                <a:solidFill>
                  <a:srgbClr val="455A64"/>
                </a:solidFill>
              </a:defRPr>
            </a:lvl7pPr>
            <a:lvl8pPr lvl="7" algn="ctr">
              <a:lnSpc>
                <a:spcPct val="100000"/>
              </a:lnSpc>
              <a:spcBef>
                <a:spcPts val="0"/>
              </a:spcBef>
              <a:spcAft>
                <a:spcPts val="0"/>
              </a:spcAft>
              <a:buSzPts val="3000"/>
              <a:buNone/>
              <a:defRPr sz="2800" b="1">
                <a:solidFill>
                  <a:srgbClr val="455A64"/>
                </a:solidFill>
              </a:defRPr>
            </a:lvl8pPr>
            <a:lvl9pPr lvl="8" algn="ctr">
              <a:lnSpc>
                <a:spcPct val="100000"/>
              </a:lnSpc>
              <a:spcBef>
                <a:spcPts val="0"/>
              </a:spcBef>
              <a:spcAft>
                <a:spcPts val="0"/>
              </a:spcAft>
              <a:buSzPts val="3000"/>
              <a:buNone/>
              <a:defRPr sz="2800" b="1">
                <a:solidFill>
                  <a:srgbClr val="455A64"/>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3"/>
        <p:cNvGrpSpPr/>
        <p:nvPr/>
      </p:nvGrpSpPr>
      <p:grpSpPr>
        <a:xfrm>
          <a:off x="0" y="0"/>
          <a:ext cx="0" cy="0"/>
          <a:chOff x="0" y="0"/>
          <a:chExt cx="0" cy="0"/>
        </a:xfrm>
      </p:grpSpPr>
      <p:sp>
        <p:nvSpPr>
          <p:cNvPr id="54" name="Google Shape;54;p10"/>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5" name="Google Shape;55;p10"/>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56" name="Google Shape;56;p10"/>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57" name="Google Shape;57;p10"/>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58" name="Google Shape;5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sid321axn/amazon-alexa-review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0.xml"/><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419650" y="0"/>
            <a:ext cx="84471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262626"/>
                </a:solidFill>
                <a:latin typeface="Economica"/>
                <a:ea typeface="Economica"/>
                <a:cs typeface="Economica"/>
                <a:sym typeface="Economica"/>
              </a:rPr>
              <a:t>                                                                       A Major Project</a:t>
            </a:r>
            <a:endParaRPr sz="2000" b="0" i="0" u="none" strike="noStrike" cap="none">
              <a:solidFill>
                <a:srgbClr val="262626"/>
              </a:solidFill>
              <a:latin typeface="Economica"/>
              <a:ea typeface="Economica"/>
              <a:cs typeface="Economica"/>
              <a:sym typeface="Economica"/>
            </a:endParaRPr>
          </a:p>
          <a:p>
            <a:pPr marL="0" marR="0" lvl="0" indent="0" algn="l" rtl="0">
              <a:lnSpc>
                <a:spcPct val="100000"/>
              </a:lnSpc>
              <a:spcBef>
                <a:spcPts val="0"/>
              </a:spcBef>
              <a:spcAft>
                <a:spcPts val="0"/>
              </a:spcAft>
              <a:buClr>
                <a:schemeClr val="dk1"/>
              </a:buClr>
              <a:buSzPts val="1100"/>
              <a:buFont typeface="Arial"/>
              <a:buNone/>
            </a:pPr>
            <a:r>
              <a:rPr lang="en" sz="2000" b="0" i="0" u="none" strike="noStrike" cap="none">
                <a:solidFill>
                  <a:srgbClr val="262626"/>
                </a:solidFill>
                <a:latin typeface="Economica"/>
                <a:ea typeface="Economica"/>
                <a:cs typeface="Economica"/>
                <a:sym typeface="Economica"/>
              </a:rPr>
              <a:t>                                                                                 On</a:t>
            </a:r>
            <a:endParaRPr sz="2000" b="0" i="0" u="none" strike="noStrike" cap="none">
              <a:solidFill>
                <a:srgbClr val="262626"/>
              </a:solidFill>
              <a:latin typeface="Economica"/>
              <a:ea typeface="Economica"/>
              <a:cs typeface="Economica"/>
              <a:sym typeface="Economica"/>
            </a:endParaRPr>
          </a:p>
          <a:p>
            <a:pPr marL="0" marR="0" lvl="0" indent="0" algn="ctr" rtl="0">
              <a:lnSpc>
                <a:spcPct val="100000"/>
              </a:lnSpc>
              <a:spcBef>
                <a:spcPts val="0"/>
              </a:spcBef>
              <a:spcAft>
                <a:spcPts val="0"/>
              </a:spcAft>
              <a:buClr>
                <a:schemeClr val="dk1"/>
              </a:buClr>
              <a:buSzPts val="1100"/>
              <a:buFont typeface="Arial"/>
              <a:buNone/>
            </a:pPr>
            <a:r>
              <a:rPr lang="en" sz="2400" b="0" i="0" u="none" strike="noStrike" cap="none">
                <a:solidFill>
                  <a:schemeClr val="dk1"/>
                </a:solidFill>
                <a:latin typeface="Economica"/>
                <a:ea typeface="Economica"/>
                <a:cs typeface="Economica"/>
                <a:sym typeface="Economica"/>
              </a:rPr>
              <a:t>Feature Based Opinion Mining Using  Ontology </a:t>
            </a:r>
            <a:endParaRPr sz="2400" b="0" i="0" u="none" strike="noStrike" cap="none">
              <a:solidFill>
                <a:schemeClr val="dk1"/>
              </a:solidFill>
              <a:latin typeface="Economica"/>
              <a:ea typeface="Economica"/>
              <a:cs typeface="Economica"/>
              <a:sym typeface="Economica"/>
            </a:endParaRPr>
          </a:p>
          <a:p>
            <a:pPr marL="0" marR="0" lvl="0" indent="0" algn="l" rtl="0">
              <a:lnSpc>
                <a:spcPct val="90000"/>
              </a:lnSpc>
              <a:spcBef>
                <a:spcPts val="1000"/>
              </a:spcBef>
              <a:spcAft>
                <a:spcPts val="0"/>
              </a:spcAft>
              <a:buClr>
                <a:schemeClr val="dk1"/>
              </a:buClr>
              <a:buSzPts val="1100"/>
              <a:buFont typeface="Arial"/>
              <a:buNone/>
            </a:pPr>
            <a:r>
              <a:rPr lang="en" sz="2400" b="0" i="0" u="none" strike="noStrike" cap="none">
                <a:solidFill>
                  <a:srgbClr val="262626"/>
                </a:solidFill>
                <a:latin typeface="Economica"/>
                <a:ea typeface="Economica"/>
                <a:cs typeface="Economica"/>
                <a:sym typeface="Economica"/>
              </a:rPr>
              <a:t>                                                                   </a:t>
            </a:r>
            <a:r>
              <a:rPr lang="en" sz="2000" b="0" i="0" u="none" strike="noStrike" cap="none">
                <a:solidFill>
                  <a:srgbClr val="262626"/>
                </a:solidFill>
                <a:latin typeface="Economica"/>
                <a:ea typeface="Economica"/>
                <a:cs typeface="Economica"/>
                <a:sym typeface="Economica"/>
              </a:rPr>
              <a:t>By</a:t>
            </a:r>
            <a:endParaRPr sz="2000" b="0" i="0" u="none" strike="noStrike" cap="none">
              <a:solidFill>
                <a:srgbClr val="262626"/>
              </a:solidFill>
              <a:latin typeface="Economica"/>
              <a:ea typeface="Economica"/>
              <a:cs typeface="Economica"/>
              <a:sym typeface="Economica"/>
            </a:endParaRPr>
          </a:p>
          <a:p>
            <a:pPr marL="0" marR="0" lvl="0" indent="0" algn="ctr" rtl="0">
              <a:lnSpc>
                <a:spcPct val="90000"/>
              </a:lnSpc>
              <a:spcBef>
                <a:spcPts val="1000"/>
              </a:spcBef>
              <a:spcAft>
                <a:spcPts val="0"/>
              </a:spcAft>
              <a:buClr>
                <a:schemeClr val="dk1"/>
              </a:buClr>
              <a:buSzPts val="1100"/>
              <a:buFont typeface="Arial"/>
              <a:buNone/>
            </a:pPr>
            <a:r>
              <a:rPr lang="en" sz="1800" b="0" i="0" u="none" strike="noStrike" cap="none">
                <a:solidFill>
                  <a:srgbClr val="262626"/>
                </a:solidFill>
                <a:latin typeface="Economica"/>
                <a:ea typeface="Economica"/>
                <a:cs typeface="Economica"/>
                <a:sym typeface="Economica"/>
              </a:rPr>
              <a:t>A.Baby Shanthi(15311A1201)</a:t>
            </a:r>
            <a:endParaRPr sz="1800" b="0" i="0" u="none" strike="noStrike" cap="none">
              <a:solidFill>
                <a:srgbClr val="262626"/>
              </a:solidFill>
              <a:latin typeface="Economica"/>
              <a:ea typeface="Economica"/>
              <a:cs typeface="Economica"/>
              <a:sym typeface="Economica"/>
            </a:endParaRPr>
          </a:p>
          <a:p>
            <a:pPr marL="0" marR="0" lvl="0" indent="0" algn="ctr" rtl="0">
              <a:lnSpc>
                <a:spcPct val="90000"/>
              </a:lnSpc>
              <a:spcBef>
                <a:spcPts val="1000"/>
              </a:spcBef>
              <a:spcAft>
                <a:spcPts val="0"/>
              </a:spcAft>
              <a:buClr>
                <a:schemeClr val="dk1"/>
              </a:buClr>
              <a:buSzPts val="1100"/>
              <a:buFont typeface="Arial"/>
              <a:buNone/>
            </a:pPr>
            <a:r>
              <a:rPr lang="en" sz="1800" b="0" i="0" u="none" strike="noStrike" cap="none">
                <a:solidFill>
                  <a:srgbClr val="262626"/>
                </a:solidFill>
                <a:latin typeface="Economica"/>
                <a:ea typeface="Economica"/>
                <a:cs typeface="Economica"/>
                <a:sym typeface="Economica"/>
              </a:rPr>
              <a:t>N.Harini(15311A1217)</a:t>
            </a:r>
            <a:endParaRPr sz="1800" b="0" i="0" u="none" strike="noStrike" cap="none">
              <a:solidFill>
                <a:srgbClr val="262626"/>
              </a:solidFill>
              <a:latin typeface="Economica"/>
              <a:ea typeface="Economica"/>
              <a:cs typeface="Economica"/>
              <a:sym typeface="Economica"/>
            </a:endParaRPr>
          </a:p>
          <a:p>
            <a:pPr marL="0" marR="0" lvl="0" indent="0" algn="ctr" rtl="0">
              <a:lnSpc>
                <a:spcPct val="90000"/>
              </a:lnSpc>
              <a:spcBef>
                <a:spcPts val="1000"/>
              </a:spcBef>
              <a:spcAft>
                <a:spcPts val="0"/>
              </a:spcAft>
              <a:buClr>
                <a:schemeClr val="dk1"/>
              </a:buClr>
              <a:buSzPts val="1100"/>
              <a:buFont typeface="Arial"/>
              <a:buNone/>
            </a:pPr>
            <a:r>
              <a:rPr lang="en" sz="1800" b="0" i="0" u="none" strike="noStrike" cap="none">
                <a:solidFill>
                  <a:srgbClr val="262626"/>
                </a:solidFill>
                <a:latin typeface="Economica"/>
                <a:ea typeface="Economica"/>
                <a:cs typeface="Economica"/>
                <a:sym typeface="Economica"/>
              </a:rPr>
              <a:t>S.Pravalika(15311A1222)</a:t>
            </a:r>
            <a:endParaRPr sz="1800" b="0" i="0" u="none" strike="noStrike" cap="none">
              <a:solidFill>
                <a:srgbClr val="262626"/>
              </a:solidFill>
              <a:latin typeface="Economica"/>
              <a:ea typeface="Economica"/>
              <a:cs typeface="Economica"/>
              <a:sym typeface="Economica"/>
            </a:endParaRPr>
          </a:p>
          <a:p>
            <a:pPr marL="0" marR="0" lvl="0" indent="0" algn="ctr" rtl="0">
              <a:lnSpc>
                <a:spcPct val="90000"/>
              </a:lnSpc>
              <a:spcBef>
                <a:spcPts val="1000"/>
              </a:spcBef>
              <a:spcAft>
                <a:spcPts val="0"/>
              </a:spcAft>
              <a:buClr>
                <a:schemeClr val="dk1"/>
              </a:buClr>
              <a:buSzPts val="1100"/>
              <a:buFont typeface="Arial"/>
              <a:buNone/>
            </a:pPr>
            <a:r>
              <a:rPr lang="en" sz="1800" b="0" i="0" u="none" strike="noStrike" cap="none">
                <a:solidFill>
                  <a:srgbClr val="262626"/>
                </a:solidFill>
                <a:latin typeface="Economica"/>
                <a:ea typeface="Economica"/>
                <a:cs typeface="Economica"/>
                <a:sym typeface="Economica"/>
              </a:rPr>
              <a:t>S.Harika(16315A1202)</a:t>
            </a:r>
            <a:endParaRPr sz="1800" b="0" i="0" u="none" strike="noStrike" cap="none">
              <a:solidFill>
                <a:srgbClr val="262626"/>
              </a:solidFill>
              <a:latin typeface="Economica"/>
              <a:ea typeface="Economica"/>
              <a:cs typeface="Economica"/>
              <a:sym typeface="Economica"/>
            </a:endParaRPr>
          </a:p>
          <a:p>
            <a:pPr marL="0" marR="0" lvl="0" indent="0" algn="ctr" rtl="0">
              <a:lnSpc>
                <a:spcPct val="90000"/>
              </a:lnSpc>
              <a:spcBef>
                <a:spcPts val="1000"/>
              </a:spcBef>
              <a:spcAft>
                <a:spcPts val="0"/>
              </a:spcAft>
              <a:buClr>
                <a:schemeClr val="dk1"/>
              </a:buClr>
              <a:buSzPts val="1100"/>
              <a:buFont typeface="Arial"/>
              <a:buNone/>
            </a:pPr>
            <a:r>
              <a:rPr lang="en" sz="2000" b="0" i="0" u="none" strike="noStrike" cap="none">
                <a:solidFill>
                  <a:srgbClr val="262626"/>
                </a:solidFill>
                <a:latin typeface="Economica"/>
                <a:ea typeface="Economica"/>
                <a:cs typeface="Economica"/>
                <a:sym typeface="Economica"/>
              </a:rPr>
              <a:t>Under the guidance of</a:t>
            </a:r>
            <a:endParaRPr sz="2000" b="0" i="0" u="none" strike="noStrike" cap="none">
              <a:solidFill>
                <a:srgbClr val="262626"/>
              </a:solidFill>
              <a:latin typeface="Economica"/>
              <a:ea typeface="Economica"/>
              <a:cs typeface="Economica"/>
              <a:sym typeface="Economica"/>
            </a:endParaRPr>
          </a:p>
          <a:p>
            <a:pPr marL="0" marR="0" lvl="0" indent="0" algn="ctr" rtl="0">
              <a:lnSpc>
                <a:spcPct val="90000"/>
              </a:lnSpc>
              <a:spcBef>
                <a:spcPts val="1000"/>
              </a:spcBef>
              <a:spcAft>
                <a:spcPts val="0"/>
              </a:spcAft>
              <a:buClr>
                <a:srgbClr val="000000"/>
              </a:buClr>
              <a:buSzPts val="2000"/>
              <a:buFont typeface="Arial"/>
              <a:buNone/>
            </a:pPr>
            <a:r>
              <a:rPr lang="en" sz="2000" b="0" i="0" u="none" strike="noStrike" cap="none">
                <a:solidFill>
                  <a:srgbClr val="262626"/>
                </a:solidFill>
                <a:latin typeface="Economica"/>
                <a:ea typeface="Economica"/>
                <a:cs typeface="Economica"/>
                <a:sym typeface="Economica"/>
              </a:rPr>
              <a:t>Dr.D.Teja Santhosh</a:t>
            </a:r>
            <a:endParaRPr sz="2000" b="0" i="0" u="none" strike="noStrike" cap="none">
              <a:solidFill>
                <a:srgbClr val="262626"/>
              </a:solidFill>
              <a:latin typeface="Economica"/>
              <a:ea typeface="Economica"/>
              <a:cs typeface="Economica"/>
              <a:sym typeface="Economica"/>
            </a:endParaRPr>
          </a:p>
          <a:p>
            <a:pPr marL="0" marR="0" lvl="0" indent="0" algn="ctr" rtl="0">
              <a:lnSpc>
                <a:spcPct val="90000"/>
              </a:lnSpc>
              <a:spcBef>
                <a:spcPts val="1000"/>
              </a:spcBef>
              <a:spcAft>
                <a:spcPts val="0"/>
              </a:spcAft>
              <a:buClr>
                <a:schemeClr val="dk1"/>
              </a:buClr>
              <a:buSzPts val="1100"/>
              <a:buFont typeface="Arial"/>
              <a:buNone/>
            </a:pPr>
            <a:endParaRPr sz="1800" b="0" i="0" u="none" strike="noStrike" cap="none">
              <a:solidFill>
                <a:srgbClr val="262626"/>
              </a:solidFill>
              <a:latin typeface="Economica"/>
              <a:ea typeface="Economica"/>
              <a:cs typeface="Economica"/>
              <a:sym typeface="Economica"/>
            </a:endParaRPr>
          </a:p>
          <a:p>
            <a:pPr marL="0" marR="0" lvl="0" indent="0" algn="l" rtl="0">
              <a:lnSpc>
                <a:spcPct val="100000"/>
              </a:lnSpc>
              <a:spcBef>
                <a:spcPts val="0"/>
              </a:spcBef>
              <a:spcAft>
                <a:spcPts val="0"/>
              </a:spcAft>
              <a:buClr>
                <a:srgbClr val="000000"/>
              </a:buClr>
              <a:buSzPts val="4200"/>
              <a:buFont typeface="Arial"/>
              <a:buNone/>
            </a:pPr>
            <a:r>
              <a:rPr lang="en" sz="4200" b="0" i="0" u="none" strike="noStrike" cap="none">
                <a:solidFill>
                  <a:schemeClr val="dk1"/>
                </a:solidFill>
                <a:latin typeface="Economica"/>
                <a:ea typeface="Economica"/>
                <a:cs typeface="Economica"/>
                <a:sym typeface="Economica"/>
              </a:rPr>
              <a:t>                            </a:t>
            </a:r>
            <a:r>
              <a:rPr lang="en" sz="1800" b="0" i="0" u="none" strike="noStrike" cap="none">
                <a:solidFill>
                  <a:srgbClr val="262626"/>
                </a:solidFill>
                <a:latin typeface="Economica"/>
                <a:ea typeface="Economica"/>
                <a:cs typeface="Economica"/>
                <a:sym typeface="Economica"/>
              </a:rPr>
              <a:t>Department of Information Technology</a:t>
            </a:r>
            <a:endParaRPr sz="1800" b="0" i="0" u="none" strike="noStrike" cap="none">
              <a:solidFill>
                <a:srgbClr val="262626"/>
              </a:solidFill>
              <a:latin typeface="Economica"/>
              <a:ea typeface="Economica"/>
              <a:cs typeface="Economica"/>
              <a:sym typeface="Economica"/>
            </a:endParaRPr>
          </a:p>
          <a:p>
            <a:pPr marL="0" marR="0" lvl="0" indent="0" algn="l" rtl="0">
              <a:lnSpc>
                <a:spcPct val="100000"/>
              </a:lnSpc>
              <a:spcBef>
                <a:spcPts val="0"/>
              </a:spcBef>
              <a:spcAft>
                <a:spcPts val="0"/>
              </a:spcAft>
              <a:buClr>
                <a:schemeClr val="dk1"/>
              </a:buClr>
              <a:buSzPts val="1100"/>
              <a:buFont typeface="Arial"/>
              <a:buNone/>
            </a:pPr>
            <a:endParaRPr sz="4200" b="0" i="0" u="none" strike="noStrike" cap="none">
              <a:solidFill>
                <a:schemeClr val="dk1"/>
              </a:solidFill>
              <a:latin typeface="Economica"/>
              <a:ea typeface="Economica"/>
              <a:cs typeface="Economica"/>
              <a:sym typeface="Economic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pic>
        <p:nvPicPr>
          <p:cNvPr id="110" name="Google Shape;110;p22"/>
          <p:cNvPicPr preferRelativeResize="0"/>
          <p:nvPr/>
        </p:nvPicPr>
        <p:blipFill rotWithShape="1">
          <a:blip r:embed="rId3">
            <a:alphaModFix/>
          </a:blip>
          <a:srcRect/>
          <a:stretch/>
        </p:blipFill>
        <p:spPr>
          <a:xfrm>
            <a:off x="3551914" y="4027650"/>
            <a:ext cx="2182575" cy="62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1524000" y="0"/>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Use case Diagram</a:t>
            </a:r>
            <a:endParaRPr/>
          </a:p>
        </p:txBody>
      </p:sp>
      <p:pic>
        <p:nvPicPr>
          <p:cNvPr id="165" name="Google Shape;165;p31" descr="C:\Users\Admin\Downloads\use case.PNG"/>
          <p:cNvPicPr preferRelativeResize="0"/>
          <p:nvPr/>
        </p:nvPicPr>
        <p:blipFill rotWithShape="1">
          <a:blip r:embed="rId3">
            <a:alphaModFix/>
          </a:blip>
          <a:srcRect/>
          <a:stretch/>
        </p:blipFill>
        <p:spPr>
          <a:xfrm>
            <a:off x="1141281" y="701269"/>
            <a:ext cx="6923314" cy="44536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1713186" y="0"/>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State-chart Diagram</a:t>
            </a:r>
            <a:endParaRPr/>
          </a:p>
        </p:txBody>
      </p:sp>
      <p:pic>
        <p:nvPicPr>
          <p:cNvPr id="171" name="Google Shape;171;p32" descr="C:\Users\Admin\Desktop\statechart.PNG"/>
          <p:cNvPicPr preferRelativeResize="0"/>
          <p:nvPr/>
        </p:nvPicPr>
        <p:blipFill rotWithShape="1">
          <a:blip r:embed="rId3">
            <a:alphaModFix/>
          </a:blip>
          <a:srcRect/>
          <a:stretch/>
        </p:blipFill>
        <p:spPr>
          <a:xfrm>
            <a:off x="2806263" y="859220"/>
            <a:ext cx="3429224" cy="42842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4"/>
          <p:cNvPicPr preferRelativeResize="0"/>
          <p:nvPr/>
        </p:nvPicPr>
        <p:blipFill rotWithShape="1">
          <a:blip r:embed="rId3">
            <a:alphaModFix amt="50000"/>
          </a:blip>
          <a:srcRect t="11651" b="11642"/>
          <a:stretch/>
        </p:blipFill>
        <p:spPr>
          <a:xfrm>
            <a:off x="0" y="0"/>
            <a:ext cx="9144004" cy="5143496"/>
          </a:xfrm>
          <a:prstGeom prst="rect">
            <a:avLst/>
          </a:prstGeom>
          <a:noFill/>
          <a:ln>
            <a:noFill/>
          </a:ln>
        </p:spPr>
      </p:pic>
      <p:sp>
        <p:nvSpPr>
          <p:cNvPr id="183" name="Google Shape;183;p34"/>
          <p:cNvSpPr txBox="1">
            <a:spLocks noGrp="1"/>
          </p:cNvSpPr>
          <p:nvPr>
            <p:ph type="ctrTitle"/>
          </p:nvPr>
        </p:nvSpPr>
        <p:spPr>
          <a:xfrm>
            <a:off x="1837575" y="1251525"/>
            <a:ext cx="5445900" cy="264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
              <a:t>1.Collecting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665772" y="893517"/>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Data Set Used</a:t>
            </a:r>
            <a:endParaRPr/>
          </a:p>
        </p:txBody>
      </p:sp>
      <p:sp>
        <p:nvSpPr>
          <p:cNvPr id="189" name="Google Shape;189;p35"/>
          <p:cNvSpPr txBox="1">
            <a:spLocks noGrp="1"/>
          </p:cNvSpPr>
          <p:nvPr>
            <p:ph type="body" idx="1"/>
          </p:nvPr>
        </p:nvSpPr>
        <p:spPr>
          <a:xfrm>
            <a:off x="658897" y="1689234"/>
            <a:ext cx="7620000" cy="233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2100">
                <a:solidFill>
                  <a:srgbClr val="262626"/>
                </a:solidFill>
              </a:rPr>
              <a:t>Online product reviews on product Alexa by Amazon, the dataset is collected from Kaggle.</a:t>
            </a:r>
            <a:endParaRPr/>
          </a:p>
          <a:p>
            <a:pPr marL="0" lvl="0" indent="0" algn="l" rtl="0">
              <a:lnSpc>
                <a:spcPct val="115000"/>
              </a:lnSpc>
              <a:spcBef>
                <a:spcPts val="1000"/>
              </a:spcBef>
              <a:spcAft>
                <a:spcPts val="0"/>
              </a:spcAft>
              <a:buClr>
                <a:schemeClr val="dk1"/>
              </a:buClr>
              <a:buSzPts val="1100"/>
              <a:buNone/>
            </a:pPr>
            <a:r>
              <a:rPr lang="en" sz="2100">
                <a:solidFill>
                  <a:schemeClr val="dk1"/>
                </a:solidFill>
              </a:rPr>
              <a:t>Staring  and ending date of commented reviews  :- 16-05-2018 to 31-07-2018</a:t>
            </a:r>
            <a:endParaRPr sz="2100">
              <a:solidFill>
                <a:schemeClr val="dk1"/>
              </a:solidFill>
            </a:endParaRPr>
          </a:p>
          <a:p>
            <a:pPr marL="0" lvl="0" indent="0" algn="l" rtl="0">
              <a:lnSpc>
                <a:spcPct val="115000"/>
              </a:lnSpc>
              <a:spcBef>
                <a:spcPts val="1000"/>
              </a:spcBef>
              <a:spcAft>
                <a:spcPts val="0"/>
              </a:spcAft>
              <a:buClr>
                <a:schemeClr val="dk1"/>
              </a:buClr>
              <a:buSzPts val="1100"/>
              <a:buFont typeface="Arial"/>
              <a:buNone/>
            </a:pPr>
            <a:endParaRPr sz="2100">
              <a:solidFill>
                <a:srgbClr val="262626"/>
              </a:solidFill>
            </a:endParaRPr>
          </a:p>
          <a:p>
            <a:pPr marL="0" lvl="0" indent="0" algn="l" rtl="0">
              <a:lnSpc>
                <a:spcPct val="115000"/>
              </a:lnSpc>
              <a:spcBef>
                <a:spcPts val="1000"/>
              </a:spcBef>
              <a:spcAft>
                <a:spcPts val="0"/>
              </a:spcAft>
              <a:buClr>
                <a:schemeClr val="dk1"/>
              </a:buClr>
              <a:buSzPts val="1100"/>
              <a:buFont typeface="Arial"/>
              <a:buNone/>
            </a:pPr>
            <a:r>
              <a:rPr lang="en" sz="2100">
                <a:solidFill>
                  <a:srgbClr val="262626"/>
                </a:solidFill>
              </a:rPr>
              <a:t>Our Dataset:</a:t>
            </a:r>
            <a:endParaRPr sz="2100">
              <a:solidFill>
                <a:srgbClr val="262626"/>
              </a:solidFill>
            </a:endParaRPr>
          </a:p>
          <a:p>
            <a:pPr marL="0" lvl="0" indent="0" algn="l" rtl="0">
              <a:lnSpc>
                <a:spcPct val="115000"/>
              </a:lnSpc>
              <a:spcBef>
                <a:spcPts val="1000"/>
              </a:spcBef>
              <a:spcAft>
                <a:spcPts val="0"/>
              </a:spcAft>
              <a:buClr>
                <a:schemeClr val="dk1"/>
              </a:buClr>
              <a:buSzPts val="1100"/>
              <a:buFont typeface="Arial"/>
              <a:buNone/>
            </a:pPr>
            <a:r>
              <a:rPr lang="en" sz="2100" u="sng">
                <a:solidFill>
                  <a:schemeClr val="hlink"/>
                </a:solidFill>
                <a:hlinkClick r:id="rId3"/>
              </a:rPr>
              <a:t>https://www.kaggle.com/sid321axn/amazon-alexa-reviews</a:t>
            </a:r>
            <a:endParaRPr sz="2100" u="sng">
              <a:solidFill>
                <a:schemeClr val="hlink"/>
              </a:solidFill>
              <a:hlinkClick r:id="rId3"/>
            </a:endParaRPr>
          </a:p>
          <a:p>
            <a:pPr marL="0" lvl="0" indent="0" algn="l" rtl="0">
              <a:lnSpc>
                <a:spcPct val="115000"/>
              </a:lnSpc>
              <a:spcBef>
                <a:spcPts val="0"/>
              </a:spcBef>
              <a:spcAft>
                <a:spcPts val="1600"/>
              </a:spcAft>
              <a:buSzPts val="2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7700" y="369325"/>
            <a:ext cx="6934800" cy="1579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solidFill>
                  <a:schemeClr val="dk1"/>
                </a:solidFill>
              </a:rPr>
              <a:t>2.Pre-Processing</a:t>
            </a:r>
            <a:endParaRPr>
              <a:solidFill>
                <a:schemeClr val="dk1"/>
              </a:solidFill>
            </a:endParaRPr>
          </a:p>
        </p:txBody>
      </p:sp>
      <p:sp>
        <p:nvSpPr>
          <p:cNvPr id="195" name="Google Shape;195;p36"/>
          <p:cNvSpPr txBox="1">
            <a:spLocks noGrp="1"/>
          </p:cNvSpPr>
          <p:nvPr>
            <p:ph type="body" idx="1"/>
          </p:nvPr>
        </p:nvSpPr>
        <p:spPr>
          <a:xfrm>
            <a:off x="317700" y="2432075"/>
            <a:ext cx="6397800" cy="23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600"/>
              <a:buNone/>
            </a:pPr>
            <a:endParaRPr>
              <a:solidFill>
                <a:schemeClr val="dk1"/>
              </a:solidFill>
            </a:endParaRPr>
          </a:p>
          <a:p>
            <a:pPr marL="457200" lvl="0" indent="-355600" algn="l" rtl="0">
              <a:lnSpc>
                <a:spcPct val="115000"/>
              </a:lnSpc>
              <a:spcBef>
                <a:spcPts val="1600"/>
              </a:spcBef>
              <a:spcAft>
                <a:spcPts val="0"/>
              </a:spcAft>
              <a:buSzPts val="2000"/>
              <a:buChar char="●"/>
            </a:pPr>
            <a:r>
              <a:rPr lang="en" sz="2000">
                <a:solidFill>
                  <a:schemeClr val="dk1"/>
                </a:solidFill>
              </a:rPr>
              <a:t>Tokenizaton</a:t>
            </a:r>
            <a:endParaRPr sz="2000">
              <a:solidFill>
                <a:schemeClr val="dk1"/>
              </a:solidFill>
            </a:endParaRPr>
          </a:p>
          <a:p>
            <a:pPr marL="457200" lvl="0" indent="-355600" algn="l" rtl="0">
              <a:lnSpc>
                <a:spcPct val="115000"/>
              </a:lnSpc>
              <a:spcBef>
                <a:spcPts val="0"/>
              </a:spcBef>
              <a:spcAft>
                <a:spcPts val="0"/>
              </a:spcAft>
              <a:buSzPts val="2000"/>
              <a:buChar char="●"/>
            </a:pPr>
            <a:r>
              <a:rPr lang="en" sz="2000">
                <a:solidFill>
                  <a:schemeClr val="dk1"/>
                </a:solidFill>
              </a:rPr>
              <a:t>Stop words removal</a:t>
            </a:r>
            <a:endParaRPr sz="2000">
              <a:solidFill>
                <a:schemeClr val="dk1"/>
              </a:solidFill>
            </a:endParaRPr>
          </a:p>
          <a:p>
            <a:pPr marL="457200" lvl="0" indent="-355600" algn="l" rtl="0">
              <a:lnSpc>
                <a:spcPct val="115000"/>
              </a:lnSpc>
              <a:spcBef>
                <a:spcPts val="0"/>
              </a:spcBef>
              <a:spcAft>
                <a:spcPts val="0"/>
              </a:spcAft>
              <a:buSzPts val="2000"/>
              <a:buNone/>
            </a:pPr>
            <a:endParaRPr sz="2000">
              <a:solidFill>
                <a:schemeClr val="dk1"/>
              </a:solidFill>
            </a:endParaRPr>
          </a:p>
          <a:p>
            <a:pPr marL="457200" lvl="0" indent="0" algn="l" rtl="0">
              <a:lnSpc>
                <a:spcPct val="115000"/>
              </a:lnSpc>
              <a:spcBef>
                <a:spcPts val="1600"/>
              </a:spcBef>
              <a:spcAft>
                <a:spcPts val="0"/>
              </a:spcAft>
              <a:buSzPts val="1600"/>
              <a:buNone/>
            </a:pPr>
            <a:endParaRPr>
              <a:solidFill>
                <a:schemeClr val="dk1"/>
              </a:solidFill>
            </a:endParaRPr>
          </a:p>
          <a:p>
            <a:pPr marL="0" lvl="0" indent="0" algn="l" rtl="0">
              <a:lnSpc>
                <a:spcPct val="115000"/>
              </a:lnSpc>
              <a:spcBef>
                <a:spcPts val="1600"/>
              </a:spcBef>
              <a:spcAft>
                <a:spcPts val="1600"/>
              </a:spcAft>
              <a:buSzPts val="1600"/>
              <a:buNone/>
            </a:pPr>
            <a:r>
              <a:rPr lang="en">
                <a:solidFill>
                  <a:schemeClr val="dk1"/>
                </a:solidFill>
              </a:rPr>
              <a:t>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429575" y="78975"/>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                  2.1.Tokenization</a:t>
            </a:r>
            <a:endParaRPr/>
          </a:p>
        </p:txBody>
      </p:sp>
      <p:pic>
        <p:nvPicPr>
          <p:cNvPr id="201" name="Google Shape;201;p37"/>
          <p:cNvPicPr preferRelativeResize="0"/>
          <p:nvPr/>
        </p:nvPicPr>
        <p:blipFill rotWithShape="1">
          <a:blip r:embed="rId3">
            <a:alphaModFix/>
          </a:blip>
          <a:srcRect/>
          <a:stretch/>
        </p:blipFill>
        <p:spPr>
          <a:xfrm>
            <a:off x="1782175" y="1191671"/>
            <a:ext cx="5253750" cy="1489750"/>
          </a:xfrm>
          <a:prstGeom prst="rect">
            <a:avLst/>
          </a:prstGeom>
          <a:noFill/>
          <a:ln>
            <a:noFill/>
          </a:ln>
        </p:spPr>
      </p:pic>
      <p:pic>
        <p:nvPicPr>
          <p:cNvPr id="202" name="Google Shape;202;p37"/>
          <p:cNvPicPr preferRelativeResize="0"/>
          <p:nvPr/>
        </p:nvPicPr>
        <p:blipFill rotWithShape="1">
          <a:blip r:embed="rId4">
            <a:alphaModFix/>
          </a:blip>
          <a:srcRect/>
          <a:stretch/>
        </p:blipFill>
        <p:spPr>
          <a:xfrm>
            <a:off x="1782164" y="3046775"/>
            <a:ext cx="5579673" cy="167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683025" y="300425"/>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                Tokenization Output</a:t>
            </a:r>
            <a:endParaRPr/>
          </a:p>
        </p:txBody>
      </p:sp>
      <p:pic>
        <p:nvPicPr>
          <p:cNvPr id="208" name="Google Shape;208;p38"/>
          <p:cNvPicPr preferRelativeResize="0"/>
          <p:nvPr/>
        </p:nvPicPr>
        <p:blipFill rotWithShape="1">
          <a:blip r:embed="rId3">
            <a:alphaModFix/>
          </a:blip>
          <a:srcRect/>
          <a:stretch/>
        </p:blipFill>
        <p:spPr>
          <a:xfrm>
            <a:off x="334850" y="1743200"/>
            <a:ext cx="8474300" cy="2906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762000" y="379425"/>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             2.2.Stop Words</a:t>
            </a:r>
            <a:endParaRPr/>
          </a:p>
        </p:txBody>
      </p:sp>
      <p:sp>
        <p:nvSpPr>
          <p:cNvPr id="214" name="Google Shape;214;p39"/>
          <p:cNvSpPr txBox="1"/>
          <p:nvPr/>
        </p:nvSpPr>
        <p:spPr>
          <a:xfrm>
            <a:off x="1392350" y="1441700"/>
            <a:ext cx="5687700" cy="6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Open Sans"/>
                <a:ea typeface="Open Sans"/>
                <a:cs typeface="Open Sans"/>
                <a:sym typeface="Open Sans"/>
              </a:rPr>
              <a:t>              1.Manual Process</a:t>
            </a:r>
            <a:r>
              <a:rPr lang="en" sz="1400" b="0" i="0" u="none" strike="noStrike" cap="none">
                <a:solidFill>
                  <a:srgbClr val="000000"/>
                </a:solidFill>
                <a:latin typeface="Open Sans"/>
                <a:ea typeface="Open Sans"/>
                <a:cs typeface="Open Sans"/>
                <a:sym typeface="Open Sans"/>
              </a:rPr>
              <a:t> </a:t>
            </a:r>
            <a:endParaRPr sz="1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pic>
        <p:nvPicPr>
          <p:cNvPr id="215" name="Google Shape;215;p39"/>
          <p:cNvPicPr preferRelativeResize="0"/>
          <p:nvPr/>
        </p:nvPicPr>
        <p:blipFill rotWithShape="1">
          <a:blip r:embed="rId3">
            <a:alphaModFix/>
          </a:blip>
          <a:srcRect/>
          <a:stretch/>
        </p:blipFill>
        <p:spPr>
          <a:xfrm>
            <a:off x="2169713" y="2672425"/>
            <a:ext cx="4804575" cy="1966229"/>
          </a:xfrm>
          <a:prstGeom prst="rect">
            <a:avLst/>
          </a:prstGeom>
          <a:noFill/>
          <a:ln>
            <a:noFill/>
          </a:ln>
        </p:spPr>
      </p:pic>
      <p:sp>
        <p:nvSpPr>
          <p:cNvPr id="216" name="Google Shape;216;p39"/>
          <p:cNvSpPr txBox="1"/>
          <p:nvPr/>
        </p:nvSpPr>
        <p:spPr>
          <a:xfrm>
            <a:off x="2231675" y="2105300"/>
            <a:ext cx="5687700" cy="6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Open Sans"/>
                <a:ea typeface="Open Sans"/>
                <a:cs typeface="Open Sans"/>
                <a:sym typeface="Open Sans"/>
              </a:rPr>
              <a:t>2.Removing similar words</a:t>
            </a:r>
            <a:endParaRPr sz="18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965850" y="0"/>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                 3.POS Tagging</a:t>
            </a:r>
            <a:endParaRPr/>
          </a:p>
        </p:txBody>
      </p:sp>
      <p:pic>
        <p:nvPicPr>
          <p:cNvPr id="222" name="Google Shape;222;p40" descr="E:\o1.PNG"/>
          <p:cNvPicPr preferRelativeResize="0"/>
          <p:nvPr/>
        </p:nvPicPr>
        <p:blipFill rotWithShape="1">
          <a:blip r:embed="rId3">
            <a:alphaModFix/>
          </a:blip>
          <a:srcRect/>
          <a:stretch/>
        </p:blipFill>
        <p:spPr>
          <a:xfrm>
            <a:off x="517636" y="1008618"/>
            <a:ext cx="6205632" cy="1582957"/>
          </a:xfrm>
          <a:prstGeom prst="rect">
            <a:avLst/>
          </a:prstGeom>
          <a:noFill/>
          <a:ln>
            <a:noFill/>
          </a:ln>
        </p:spPr>
      </p:pic>
      <p:pic>
        <p:nvPicPr>
          <p:cNvPr id="223" name="Google Shape;223;p40" descr="E:\02.PNG"/>
          <p:cNvPicPr preferRelativeResize="0"/>
          <p:nvPr/>
        </p:nvPicPr>
        <p:blipFill rotWithShape="1">
          <a:blip r:embed="rId4">
            <a:alphaModFix/>
          </a:blip>
          <a:srcRect/>
          <a:stretch/>
        </p:blipFill>
        <p:spPr>
          <a:xfrm>
            <a:off x="4777014" y="2781754"/>
            <a:ext cx="3833813" cy="21256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1224725" y="177650"/>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       4.Finding Linguistic Patterns</a:t>
            </a:r>
            <a:endParaRPr/>
          </a:p>
        </p:txBody>
      </p:sp>
      <p:pic>
        <p:nvPicPr>
          <p:cNvPr id="229" name="Google Shape;229;p41" descr="E:\o3.PNG"/>
          <p:cNvPicPr preferRelativeResize="0"/>
          <p:nvPr/>
        </p:nvPicPr>
        <p:blipFill rotWithShape="1">
          <a:blip r:embed="rId3">
            <a:alphaModFix/>
          </a:blip>
          <a:srcRect/>
          <a:stretch/>
        </p:blipFill>
        <p:spPr>
          <a:xfrm>
            <a:off x="442092" y="1251444"/>
            <a:ext cx="4245522" cy="2126649"/>
          </a:xfrm>
          <a:prstGeom prst="rect">
            <a:avLst/>
          </a:prstGeom>
          <a:noFill/>
          <a:ln>
            <a:noFill/>
          </a:ln>
        </p:spPr>
      </p:pic>
      <p:pic>
        <p:nvPicPr>
          <p:cNvPr id="230" name="Google Shape;230;p41" descr="E:\o4.PNG"/>
          <p:cNvPicPr preferRelativeResize="0"/>
          <p:nvPr/>
        </p:nvPicPr>
        <p:blipFill rotWithShape="1">
          <a:blip r:embed="rId4">
            <a:alphaModFix/>
          </a:blip>
          <a:srcRect/>
          <a:stretch/>
        </p:blipFill>
        <p:spPr>
          <a:xfrm>
            <a:off x="4745097" y="2806262"/>
            <a:ext cx="4167675" cy="22463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12249" y="1015638"/>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Abstract</a:t>
            </a:r>
            <a:endParaRPr/>
          </a:p>
        </p:txBody>
      </p:sp>
      <p:sp>
        <p:nvSpPr>
          <p:cNvPr id="116" name="Google Shape;116;p23"/>
          <p:cNvSpPr txBox="1">
            <a:spLocks noGrp="1"/>
          </p:cNvSpPr>
          <p:nvPr>
            <p:ph type="body" idx="1"/>
          </p:nvPr>
        </p:nvSpPr>
        <p:spPr>
          <a:xfrm>
            <a:off x="604754" y="2068665"/>
            <a:ext cx="7620000" cy="233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262626"/>
                </a:solidFill>
                <a:latin typeface="Arial"/>
                <a:ea typeface="Arial"/>
                <a:cs typeface="Arial"/>
                <a:sym typeface="Arial"/>
              </a:rPr>
              <a:t>The idiosyncrasy of the web has, in the last few years, been altered by web 2.0 technologies and applications and the advent of the so called social web.Given the current web size and growth rate, automated techniques are essential if practical and scalable solutions are to be obtained. So as opinion mining comes into picture where the techniques involved in it aiming to extract various kinds of added value and informational elements from user opinion.</a:t>
            </a:r>
            <a:endParaRPr sz="1800">
              <a:solidFill>
                <a:srgbClr val="262626"/>
              </a:solidFill>
              <a:latin typeface="Arial"/>
              <a:ea typeface="Arial"/>
              <a:cs typeface="Arial"/>
              <a:sym typeface="Arial"/>
            </a:endParaRPr>
          </a:p>
          <a:p>
            <a:pPr marL="0" lvl="0" indent="0" algn="l" rtl="0">
              <a:lnSpc>
                <a:spcPct val="115000"/>
              </a:lnSpc>
              <a:spcBef>
                <a:spcPts val="0"/>
              </a:spcBef>
              <a:spcAft>
                <a:spcPts val="1600"/>
              </a:spcAft>
              <a:buSzPts val="2000"/>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42" descr="E:\o5.PNG"/>
          <p:cNvPicPr preferRelativeResize="0"/>
          <p:nvPr/>
        </p:nvPicPr>
        <p:blipFill rotWithShape="1">
          <a:blip r:embed="rId3">
            <a:alphaModFix/>
          </a:blip>
          <a:srcRect/>
          <a:stretch/>
        </p:blipFill>
        <p:spPr>
          <a:xfrm>
            <a:off x="652737" y="1517431"/>
            <a:ext cx="3948113" cy="2171700"/>
          </a:xfrm>
          <a:prstGeom prst="rect">
            <a:avLst/>
          </a:prstGeom>
          <a:noFill/>
          <a:ln>
            <a:noFill/>
          </a:ln>
        </p:spPr>
      </p:pic>
      <p:pic>
        <p:nvPicPr>
          <p:cNvPr id="236" name="Google Shape;236;p42" descr="E:\o6.PNG"/>
          <p:cNvPicPr preferRelativeResize="0"/>
          <p:nvPr/>
        </p:nvPicPr>
        <p:blipFill rotWithShape="1">
          <a:blip r:embed="rId4">
            <a:alphaModFix/>
          </a:blip>
          <a:srcRect/>
          <a:stretch/>
        </p:blipFill>
        <p:spPr>
          <a:xfrm>
            <a:off x="5448299" y="1385230"/>
            <a:ext cx="3124200" cy="2560637"/>
          </a:xfrm>
          <a:prstGeom prst="rect">
            <a:avLst/>
          </a:prstGeom>
          <a:noFill/>
          <a:ln>
            <a:noFill/>
          </a:ln>
        </p:spPr>
      </p:pic>
      <p:sp>
        <p:nvSpPr>
          <p:cNvPr id="237" name="Google Shape;237;p42"/>
          <p:cNvSpPr txBox="1">
            <a:spLocks noGrp="1"/>
          </p:cNvSpPr>
          <p:nvPr>
            <p:ph type="title"/>
          </p:nvPr>
        </p:nvSpPr>
        <p:spPr>
          <a:xfrm>
            <a:off x="768901" y="467256"/>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             5.Extracting Top Patterns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3"/>
          <p:cNvSpPr txBox="1">
            <a:spLocks noGrp="1"/>
          </p:cNvSpPr>
          <p:nvPr>
            <p:ph type="title"/>
          </p:nvPr>
        </p:nvSpPr>
        <p:spPr>
          <a:xfrm>
            <a:off x="1227221" y="0"/>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       6.Product Aspect Extraction</a:t>
            </a:r>
            <a:endParaRPr/>
          </a:p>
        </p:txBody>
      </p:sp>
      <p:pic>
        <p:nvPicPr>
          <p:cNvPr id="243" name="Google Shape;243;p43" descr="E:\o7.PNG"/>
          <p:cNvPicPr preferRelativeResize="0"/>
          <p:nvPr/>
        </p:nvPicPr>
        <p:blipFill rotWithShape="1">
          <a:blip r:embed="rId3">
            <a:alphaModFix/>
          </a:blip>
          <a:srcRect/>
          <a:stretch/>
        </p:blipFill>
        <p:spPr>
          <a:xfrm>
            <a:off x="206100" y="1150281"/>
            <a:ext cx="5700713" cy="1812925"/>
          </a:xfrm>
          <a:prstGeom prst="rect">
            <a:avLst/>
          </a:prstGeom>
          <a:noFill/>
          <a:ln>
            <a:noFill/>
          </a:ln>
        </p:spPr>
      </p:pic>
      <p:pic>
        <p:nvPicPr>
          <p:cNvPr id="244" name="Google Shape;244;p43" descr="E:\08.PNG"/>
          <p:cNvPicPr preferRelativeResize="0"/>
          <p:nvPr/>
        </p:nvPicPr>
        <p:blipFill rotWithShape="1">
          <a:blip r:embed="rId4">
            <a:alphaModFix/>
          </a:blip>
          <a:srcRect/>
          <a:stretch/>
        </p:blipFill>
        <p:spPr>
          <a:xfrm>
            <a:off x="6769483" y="862551"/>
            <a:ext cx="2080228" cy="41338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xfrm>
            <a:off x="1524000" y="0"/>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Extracted Aspects</a:t>
            </a:r>
            <a:endParaRPr/>
          </a:p>
        </p:txBody>
      </p:sp>
      <p:pic>
        <p:nvPicPr>
          <p:cNvPr id="250" name="Google Shape;250;p44" descr="E:\Capture.PNG"/>
          <p:cNvPicPr preferRelativeResize="0"/>
          <p:nvPr/>
        </p:nvPicPr>
        <p:blipFill rotWithShape="1">
          <a:blip r:embed="rId3">
            <a:alphaModFix/>
          </a:blip>
          <a:srcRect/>
          <a:stretch/>
        </p:blipFill>
        <p:spPr>
          <a:xfrm>
            <a:off x="149717" y="1709058"/>
            <a:ext cx="8994284" cy="29282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5"/>
          <p:cNvSpPr txBox="1">
            <a:spLocks noGrp="1"/>
          </p:cNvSpPr>
          <p:nvPr>
            <p:ph type="title"/>
          </p:nvPr>
        </p:nvSpPr>
        <p:spPr>
          <a:xfrm>
            <a:off x="1358995" y="-195732"/>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           </a:t>
            </a:r>
            <a:r>
              <a:rPr lang="en" b="0"/>
              <a:t>7.Building</a:t>
            </a:r>
            <a:r>
              <a:rPr lang="en"/>
              <a:t> </a:t>
            </a:r>
            <a:r>
              <a:rPr lang="en" b="0"/>
              <a:t>Ontology</a:t>
            </a:r>
            <a:endParaRPr b="0"/>
          </a:p>
        </p:txBody>
      </p:sp>
      <p:pic>
        <p:nvPicPr>
          <p:cNvPr id="256" name="Google Shape;256;p45"/>
          <p:cNvPicPr preferRelativeResize="0"/>
          <p:nvPr/>
        </p:nvPicPr>
        <p:blipFill rotWithShape="1">
          <a:blip r:embed="rId3">
            <a:alphaModFix/>
          </a:blip>
          <a:srcRect t="-1895" r="75302"/>
          <a:stretch/>
        </p:blipFill>
        <p:spPr>
          <a:xfrm>
            <a:off x="3005350" y="661675"/>
            <a:ext cx="3649536" cy="4481824"/>
          </a:xfrm>
          <a:prstGeom prst="rect">
            <a:avLst/>
          </a:prstGeom>
          <a:noFill/>
          <a:ln>
            <a:noFill/>
          </a:ln>
        </p:spPr>
      </p:pic>
      <p:sp>
        <p:nvSpPr>
          <p:cNvPr id="257" name="Google Shape;257;p45"/>
          <p:cNvSpPr txBox="1"/>
          <p:nvPr/>
        </p:nvSpPr>
        <p:spPr>
          <a:xfrm>
            <a:off x="3196388" y="3527266"/>
            <a:ext cx="25788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000" b="0" i="0" u="none" strike="noStrike" cap="none">
                <a:solidFill>
                  <a:srgbClr val="000000"/>
                </a:solidFill>
                <a:latin typeface="Old Standard TT"/>
                <a:ea typeface="Old Standard TT"/>
                <a:cs typeface="Old Standard TT"/>
                <a:sym typeface="Old Standard TT"/>
              </a:rPr>
              <a:t>Creation of class hierarchy</a:t>
            </a:r>
            <a:endParaRPr sz="2000" b="0" i="0" u="none" strike="noStrike" cap="none">
              <a:solidFill>
                <a:srgbClr val="000000"/>
              </a:solidFill>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1655800" y="109744"/>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Diagram of Class Hierarchy</a:t>
            </a:r>
            <a:endParaRPr/>
          </a:p>
        </p:txBody>
      </p:sp>
      <p:pic>
        <p:nvPicPr>
          <p:cNvPr id="263" name="Google Shape;263;p46"/>
          <p:cNvPicPr preferRelativeResize="0"/>
          <p:nvPr/>
        </p:nvPicPr>
        <p:blipFill rotWithShape="1">
          <a:blip r:embed="rId3">
            <a:alphaModFix/>
          </a:blip>
          <a:srcRect/>
          <a:stretch/>
        </p:blipFill>
        <p:spPr>
          <a:xfrm>
            <a:off x="785525" y="1096275"/>
            <a:ext cx="8081100" cy="3947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7"/>
          <p:cNvPicPr preferRelativeResize="0"/>
          <p:nvPr/>
        </p:nvPicPr>
        <p:blipFill rotWithShape="1">
          <a:blip r:embed="rId3">
            <a:alphaModFix/>
          </a:blip>
          <a:srcRect l="-264" r="87690" b="38522"/>
          <a:stretch/>
        </p:blipFill>
        <p:spPr>
          <a:xfrm>
            <a:off x="2948375" y="862150"/>
            <a:ext cx="3335724" cy="3915526"/>
          </a:xfrm>
          <a:prstGeom prst="rect">
            <a:avLst/>
          </a:prstGeom>
          <a:noFill/>
          <a:ln>
            <a:noFill/>
          </a:ln>
        </p:spPr>
      </p:pic>
      <p:sp>
        <p:nvSpPr>
          <p:cNvPr id="269" name="Google Shape;269;p47"/>
          <p:cNvSpPr txBox="1"/>
          <p:nvPr/>
        </p:nvSpPr>
        <p:spPr>
          <a:xfrm>
            <a:off x="1526292" y="0"/>
            <a:ext cx="601318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3600" b="0" i="0" u="none" strike="noStrike" cap="none">
                <a:solidFill>
                  <a:srgbClr val="000000"/>
                </a:solidFill>
                <a:latin typeface="Old Standard TT"/>
                <a:ea typeface="Old Standard TT"/>
                <a:cs typeface="Old Standard TT"/>
                <a:sym typeface="Old Standard TT"/>
              </a:rPr>
              <a:t>Creation of Object Properties</a:t>
            </a:r>
            <a:endParaRPr sz="3600" b="0" i="0" u="none" strike="noStrike" cap="none">
              <a:solidFill>
                <a:srgbClr val="000000"/>
              </a:solidFill>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48"/>
          <p:cNvPicPr preferRelativeResize="0"/>
          <p:nvPr/>
        </p:nvPicPr>
        <p:blipFill rotWithShape="1">
          <a:blip r:embed="rId3">
            <a:alphaModFix/>
          </a:blip>
          <a:srcRect/>
          <a:stretch/>
        </p:blipFill>
        <p:spPr>
          <a:xfrm>
            <a:off x="51322" y="1045029"/>
            <a:ext cx="6765428" cy="1553792"/>
          </a:xfrm>
          <a:prstGeom prst="rect">
            <a:avLst/>
          </a:prstGeom>
          <a:noFill/>
          <a:ln>
            <a:noFill/>
          </a:ln>
        </p:spPr>
      </p:pic>
      <p:pic>
        <p:nvPicPr>
          <p:cNvPr id="275" name="Google Shape;275;p48"/>
          <p:cNvPicPr preferRelativeResize="0"/>
          <p:nvPr/>
        </p:nvPicPr>
        <p:blipFill rotWithShape="1">
          <a:blip r:embed="rId4">
            <a:alphaModFix/>
          </a:blip>
          <a:srcRect/>
          <a:stretch/>
        </p:blipFill>
        <p:spPr>
          <a:xfrm>
            <a:off x="2501652" y="3018208"/>
            <a:ext cx="6642348" cy="1691296"/>
          </a:xfrm>
          <a:prstGeom prst="rect">
            <a:avLst/>
          </a:prstGeom>
          <a:noFill/>
          <a:ln>
            <a:noFill/>
          </a:ln>
        </p:spPr>
      </p:pic>
      <p:sp>
        <p:nvSpPr>
          <p:cNvPr id="276" name="Google Shape;276;p4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 name="Google Shape;277;p48"/>
          <p:cNvSpPr/>
          <p:nvPr/>
        </p:nvSpPr>
        <p:spPr>
          <a:xfrm>
            <a:off x="5527652" y="2538765"/>
            <a:ext cx="3416968"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 sz="1800" b="1" i="0" u="none" strike="noStrike" cap="none">
                <a:solidFill>
                  <a:schemeClr val="dk1"/>
                </a:solidFill>
                <a:latin typeface="Old Standard TT"/>
                <a:ea typeface="Old Standard TT"/>
                <a:cs typeface="Old Standard TT"/>
                <a:sym typeface="Old Standard TT"/>
              </a:rPr>
              <a:t>Query to find class of the Alexa</a:t>
            </a:r>
            <a:endParaRPr sz="1800" b="1" i="0" u="none" strike="noStrike" cap="none">
              <a:solidFill>
                <a:schemeClr val="dk1"/>
              </a:solidFill>
              <a:latin typeface="Old Standard TT"/>
              <a:ea typeface="Old Standard TT"/>
              <a:cs typeface="Old Standard TT"/>
              <a:sym typeface="Old Standard TT"/>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 name="Google Shape;278;p48"/>
          <p:cNvSpPr/>
          <p:nvPr/>
        </p:nvSpPr>
        <p:spPr>
          <a:xfrm>
            <a:off x="1127530" y="721895"/>
            <a:ext cx="445129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Old Standard TT"/>
                <a:ea typeface="Old Standard TT"/>
                <a:cs typeface="Old Standard TT"/>
                <a:sym typeface="Old Standard TT"/>
              </a:rPr>
              <a:t> </a:t>
            </a:r>
            <a:r>
              <a:rPr lang="en" sz="1800" b="1" i="0" u="none" strike="noStrike" cap="none">
                <a:solidFill>
                  <a:srgbClr val="000000"/>
                </a:solidFill>
                <a:latin typeface="Old Standard TT"/>
                <a:ea typeface="Old Standard TT"/>
                <a:cs typeface="Old Standard TT"/>
                <a:sym typeface="Old Standard TT"/>
              </a:rPr>
              <a:t>Query to find class of instance camera</a:t>
            </a:r>
            <a:endParaRPr sz="1800" b="1" i="0" u="none" strike="noStrike" cap="none">
              <a:solidFill>
                <a:srgbClr val="000000"/>
              </a:solidFill>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9"/>
          <p:cNvSpPr/>
          <p:nvPr/>
        </p:nvSpPr>
        <p:spPr>
          <a:xfrm>
            <a:off x="1196283" y="986638"/>
            <a:ext cx="6002039" cy="80021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1" i="0" u="none" strike="noStrike" cap="none">
                <a:solidFill>
                  <a:schemeClr val="dk1"/>
                </a:solidFill>
                <a:latin typeface="Old Standard TT"/>
                <a:ea typeface="Old Standard TT"/>
                <a:cs typeface="Old Standard TT"/>
                <a:sym typeface="Old Standard TT"/>
              </a:rPr>
              <a:t>Query to find the opinion on Alexa</a:t>
            </a:r>
            <a:endParaRPr sz="2800" b="1" i="0" u="none" strike="noStrike" cap="none">
              <a:solidFill>
                <a:schemeClr val="dk1"/>
              </a:solidFill>
              <a:latin typeface="Old Standard TT"/>
              <a:ea typeface="Old Standard TT"/>
              <a:cs typeface="Old Standard TT"/>
              <a:sym typeface="Old Standard TT"/>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 name="Google Shape;284;p4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85" name="Google Shape;285;p49"/>
          <p:cNvPicPr preferRelativeResize="0"/>
          <p:nvPr/>
        </p:nvPicPr>
        <p:blipFill rotWithShape="1">
          <a:blip r:embed="rId3">
            <a:alphaModFix/>
          </a:blip>
          <a:srcRect/>
          <a:stretch/>
        </p:blipFill>
        <p:spPr>
          <a:xfrm>
            <a:off x="697723" y="1749946"/>
            <a:ext cx="7651034" cy="17428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50"/>
          <p:cNvPicPr preferRelativeResize="0"/>
          <p:nvPr/>
        </p:nvPicPr>
        <p:blipFill rotWithShape="1">
          <a:blip r:embed="rId3">
            <a:alphaModFix/>
          </a:blip>
          <a:srcRect l="893" r="893"/>
          <a:stretch/>
        </p:blipFill>
        <p:spPr>
          <a:xfrm>
            <a:off x="409950" y="2005509"/>
            <a:ext cx="4051464" cy="25458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1" name="Google Shape;291;p50"/>
          <p:cNvPicPr preferRelativeResize="0"/>
          <p:nvPr/>
        </p:nvPicPr>
        <p:blipFill rotWithShape="1">
          <a:blip r:embed="rId4">
            <a:alphaModFix/>
          </a:blip>
          <a:srcRect l="3832" r="3823"/>
          <a:stretch/>
        </p:blipFill>
        <p:spPr>
          <a:xfrm>
            <a:off x="4709504" y="2000680"/>
            <a:ext cx="4269495" cy="25392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92" name="Google Shape;292;p50"/>
          <p:cNvSpPr txBox="1">
            <a:spLocks noGrp="1"/>
          </p:cNvSpPr>
          <p:nvPr>
            <p:ph type="ctrTitle"/>
          </p:nvPr>
        </p:nvSpPr>
        <p:spPr>
          <a:xfrm>
            <a:off x="780900" y="167700"/>
            <a:ext cx="8363100" cy="10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rPr>
              <a:t>Aspects Obtained </a:t>
            </a:r>
            <a:endParaRPr sz="3200" dirty="0">
              <a:solidFill>
                <a:schemeClr val="dk2"/>
              </a:solidFill>
            </a:endParaRPr>
          </a:p>
          <a:p>
            <a:pPr marL="0" lvl="0" indent="0" algn="l" rtl="0">
              <a:spcBef>
                <a:spcPts val="0"/>
              </a:spcBef>
              <a:spcAft>
                <a:spcPts val="0"/>
              </a:spcAft>
              <a:buNone/>
            </a:pPr>
            <a:endParaRPr sz="3200" dirty="0">
              <a:solidFill>
                <a:schemeClr val="dk2"/>
              </a:solidFill>
            </a:endParaRPr>
          </a:p>
          <a:p>
            <a:pPr marL="0" lvl="0" indent="0" algn="l" rtl="0">
              <a:spcBef>
                <a:spcPts val="0"/>
              </a:spcBef>
              <a:spcAft>
                <a:spcPts val="0"/>
              </a:spcAft>
              <a:buNone/>
            </a:pPr>
            <a:r>
              <a:rPr lang="en" sz="3200" dirty="0">
                <a:solidFill>
                  <a:schemeClr val="dk2"/>
                </a:solidFill>
              </a:rPr>
              <a:t> NLP                      vs            Ontology</a:t>
            </a:r>
            <a:endParaRPr sz="3200" dirty="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title"/>
          </p:nvPr>
        </p:nvSpPr>
        <p:spPr>
          <a:xfrm>
            <a:off x="858675" y="845525"/>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Conclusion</a:t>
            </a:r>
            <a:endParaRPr/>
          </a:p>
        </p:txBody>
      </p:sp>
      <p:sp>
        <p:nvSpPr>
          <p:cNvPr id="298" name="Google Shape;298;p51"/>
          <p:cNvSpPr txBox="1">
            <a:spLocks noGrp="1"/>
          </p:cNvSpPr>
          <p:nvPr>
            <p:ph type="body" idx="1"/>
          </p:nvPr>
        </p:nvSpPr>
        <p:spPr>
          <a:xfrm>
            <a:off x="858675" y="1909375"/>
            <a:ext cx="7620000" cy="294922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dirty="0">
                <a:solidFill>
                  <a:srgbClr val="262626"/>
                </a:solidFill>
              </a:rPr>
              <a:t>Opinion Mining using Ontology is a field of study that analyzes people’s attitudes or emotions towards certain entities. It tackles a fundamental problem of sentiment analysis, traditional opinion mining. It is perfect to look for a huge range of customer-initiated reactions to the products and business as a whole, </a:t>
            </a:r>
            <a:r>
              <a:rPr lang="en-US" dirty="0">
                <a:solidFill>
                  <a:srgbClr val="262626"/>
                </a:solidFill>
              </a:rPr>
              <a:t>Where ontology is the phase where we extract the hidden aspects for more accuracy and also to overcome the drawbacks of opinion mining.</a:t>
            </a:r>
            <a:endParaRPr dirty="0">
              <a:solidFill>
                <a:srgbClr val="262626"/>
              </a:solidFill>
            </a:endParaRPr>
          </a:p>
          <a:p>
            <a:pPr marL="0" lvl="0" indent="0" algn="l" rtl="0">
              <a:lnSpc>
                <a:spcPct val="115000"/>
              </a:lnSpc>
              <a:spcBef>
                <a:spcPts val="0"/>
              </a:spcBef>
              <a:spcAft>
                <a:spcPts val="1600"/>
              </a:spcAft>
              <a:buSzPts val="2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1431325" y="284175"/>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Introduction</a:t>
            </a:r>
            <a:endParaRPr/>
          </a:p>
        </p:txBody>
      </p:sp>
      <p:sp>
        <p:nvSpPr>
          <p:cNvPr id="122" name="Google Shape;122;p24"/>
          <p:cNvSpPr txBox="1">
            <a:spLocks noGrp="1"/>
          </p:cNvSpPr>
          <p:nvPr>
            <p:ph type="body" idx="1"/>
          </p:nvPr>
        </p:nvSpPr>
        <p:spPr>
          <a:xfrm>
            <a:off x="648900" y="1762824"/>
            <a:ext cx="7620000" cy="2761049"/>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2000"/>
              <a:buNone/>
            </a:pPr>
            <a:r>
              <a:rPr lang="en" sz="1800">
                <a:solidFill>
                  <a:srgbClr val="262626"/>
                </a:solidFill>
                <a:latin typeface="Arial"/>
                <a:ea typeface="Arial"/>
                <a:cs typeface="Arial"/>
                <a:sym typeface="Arial"/>
              </a:rPr>
              <a:t>Opinion mining is a highly active research field that comprises natural language processing, computational linguistics and text analysis techniques with the aim of extracting various kinds of added-value and informational elements from users opinions. However, current opinion mining approaches are hampered by a number of drawbacks such as the absence of semantic relations between concepts in feature search processes or the lack of advanced mathematical methods in sentiment analysis process.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2"/>
          <p:cNvSpPr txBox="1">
            <a:spLocks noGrp="1"/>
          </p:cNvSpPr>
          <p:nvPr>
            <p:ph type="title"/>
          </p:nvPr>
        </p:nvSpPr>
        <p:spPr>
          <a:xfrm>
            <a:off x="3019425" y="1662150"/>
            <a:ext cx="3105300" cy="1819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The 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5"/>
          <p:cNvPicPr preferRelativeResize="0"/>
          <p:nvPr/>
        </p:nvPicPr>
        <p:blipFill rotWithShape="1">
          <a:blip r:embed="rId3">
            <a:alphaModFix/>
          </a:blip>
          <a:srcRect t="89" b="99"/>
          <a:stretch/>
        </p:blipFill>
        <p:spPr>
          <a:xfrm>
            <a:off x="1" y="0"/>
            <a:ext cx="9144001" cy="5143499"/>
          </a:xfrm>
          <a:prstGeom prst="rect">
            <a:avLst/>
          </a:prstGeom>
          <a:noFill/>
          <a:ln>
            <a:noFill/>
          </a:ln>
        </p:spPr>
      </p:pic>
      <p:sp>
        <p:nvSpPr>
          <p:cNvPr id="128" name="Google Shape;128;p25"/>
          <p:cNvSpPr/>
          <p:nvPr/>
        </p:nvSpPr>
        <p:spPr>
          <a:xfrm>
            <a:off x="0" y="2574400"/>
            <a:ext cx="4568400" cy="1714500"/>
          </a:xfrm>
          <a:prstGeom prst="rect">
            <a:avLst/>
          </a:prstGeom>
          <a:solidFill>
            <a:srgbClr val="FFFFFF">
              <a:alpha val="8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5"/>
          <p:cNvSpPr txBox="1">
            <a:spLocks noGrp="1"/>
          </p:cNvSpPr>
          <p:nvPr>
            <p:ph type="title"/>
          </p:nvPr>
        </p:nvSpPr>
        <p:spPr>
          <a:xfrm>
            <a:off x="285450" y="2048175"/>
            <a:ext cx="3997500" cy="138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Proposed System</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762025" y="1189150"/>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Software Tools Used</a:t>
            </a:r>
            <a:endParaRPr/>
          </a:p>
        </p:txBody>
      </p:sp>
      <p:sp>
        <p:nvSpPr>
          <p:cNvPr id="135" name="Google Shape;135;p26"/>
          <p:cNvSpPr txBox="1">
            <a:spLocks noGrp="1"/>
          </p:cNvSpPr>
          <p:nvPr>
            <p:ph type="body" idx="1"/>
          </p:nvPr>
        </p:nvSpPr>
        <p:spPr>
          <a:xfrm>
            <a:off x="762025" y="2253000"/>
            <a:ext cx="7620000" cy="2334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000000"/>
              </a:buClr>
              <a:buSzPts val="2000"/>
              <a:buAutoNum type="arabicPeriod"/>
            </a:pPr>
            <a:r>
              <a:rPr lang="en" dirty="0">
                <a:solidFill>
                  <a:srgbClr val="000000"/>
                </a:solidFill>
              </a:rPr>
              <a:t>Jupyter Notebook</a:t>
            </a:r>
            <a:endParaRPr dirty="0">
              <a:solidFill>
                <a:srgbClr val="000000"/>
              </a:solidFill>
            </a:endParaRPr>
          </a:p>
          <a:p>
            <a:pPr marL="457200" lvl="0" indent="-355600" algn="l" rtl="0">
              <a:lnSpc>
                <a:spcPct val="115000"/>
              </a:lnSpc>
              <a:spcBef>
                <a:spcPts val="0"/>
              </a:spcBef>
              <a:spcAft>
                <a:spcPts val="0"/>
              </a:spcAft>
              <a:buClr>
                <a:srgbClr val="000000"/>
              </a:buClr>
              <a:buSzPts val="2000"/>
              <a:buAutoNum type="arabicPeriod"/>
            </a:pPr>
            <a:r>
              <a:rPr lang="en" dirty="0">
                <a:solidFill>
                  <a:srgbClr val="000000"/>
                </a:solidFill>
              </a:rPr>
              <a:t>Prot</a:t>
            </a:r>
            <a:r>
              <a:rPr lang="en-US" dirty="0" err="1">
                <a:solidFill>
                  <a:srgbClr val="000000"/>
                </a:solidFill>
              </a:rPr>
              <a:t>égé</a:t>
            </a:r>
            <a:endParaRPr lang="en" dirty="0">
              <a:solidFill>
                <a:srgbClr val="000000"/>
              </a:solidFill>
            </a:endParaRPr>
          </a:p>
          <a:p>
            <a:pPr marL="457200" lvl="0" indent="-355600" algn="l" rtl="0">
              <a:lnSpc>
                <a:spcPct val="115000"/>
              </a:lnSpc>
              <a:spcBef>
                <a:spcPts val="0"/>
              </a:spcBef>
              <a:spcAft>
                <a:spcPts val="0"/>
              </a:spcAft>
              <a:buClr>
                <a:srgbClr val="000000"/>
              </a:buClr>
              <a:buSzPts val="2000"/>
              <a:buAutoNum type="arabicPeriod"/>
            </a:pPr>
            <a:r>
              <a:rPr lang="en" dirty="0">
                <a:solidFill>
                  <a:srgbClr val="000000"/>
                </a:solidFill>
              </a:rPr>
              <a:t>Fluent Editor</a:t>
            </a:r>
            <a:endParaRPr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762025" y="1189150"/>
            <a:ext cx="7620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Opinion Mining</a:t>
            </a:r>
            <a:endParaRPr/>
          </a:p>
        </p:txBody>
      </p:sp>
      <p:sp>
        <p:nvSpPr>
          <p:cNvPr id="141" name="Google Shape;141;p27"/>
          <p:cNvSpPr txBox="1">
            <a:spLocks noGrp="1"/>
          </p:cNvSpPr>
          <p:nvPr>
            <p:ph type="body" idx="1"/>
          </p:nvPr>
        </p:nvSpPr>
        <p:spPr>
          <a:xfrm>
            <a:off x="762025" y="2253000"/>
            <a:ext cx="7620000" cy="2334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000000"/>
              </a:buClr>
              <a:buSzPts val="2000"/>
              <a:buChar char="●"/>
            </a:pPr>
            <a:r>
              <a:rPr lang="en">
                <a:solidFill>
                  <a:srgbClr val="000000"/>
                </a:solidFill>
              </a:rPr>
              <a:t>Deeper understanding of the review</a:t>
            </a:r>
            <a:endParaRPr>
              <a:solidFill>
                <a:srgbClr val="000000"/>
              </a:solidFill>
            </a:endParaRPr>
          </a:p>
          <a:p>
            <a:pPr marL="457200" lvl="0" indent="-355600" algn="l" rtl="0">
              <a:lnSpc>
                <a:spcPct val="115000"/>
              </a:lnSpc>
              <a:spcBef>
                <a:spcPts val="1600"/>
              </a:spcBef>
              <a:spcAft>
                <a:spcPts val="1600"/>
              </a:spcAft>
              <a:buClr>
                <a:srgbClr val="000000"/>
              </a:buClr>
              <a:buSzPts val="2000"/>
              <a:buChar char="●"/>
            </a:pPr>
            <a:r>
              <a:rPr lang="en" b="1">
                <a:solidFill>
                  <a:srgbClr val="000000"/>
                </a:solidFill>
              </a:rPr>
              <a:t>Opinion mining</a:t>
            </a:r>
            <a:r>
              <a:rPr lang="en">
                <a:solidFill>
                  <a:srgbClr val="000000"/>
                </a:solidFill>
              </a:rPr>
              <a:t> is a type of natural language processing for tracking the mood of the public about a particular product</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63750" y="554850"/>
            <a:ext cx="3855900" cy="4033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Opinion Mining-</a:t>
            </a:r>
            <a:endParaRPr/>
          </a:p>
          <a:p>
            <a:pPr marL="0" lvl="0" indent="0" algn="ctr" rtl="0">
              <a:lnSpc>
                <a:spcPct val="100000"/>
              </a:lnSpc>
              <a:spcBef>
                <a:spcPts val="0"/>
              </a:spcBef>
              <a:spcAft>
                <a:spcPts val="0"/>
              </a:spcAft>
              <a:buSzPts val="3600"/>
              <a:buNone/>
            </a:pPr>
            <a:r>
              <a:rPr lang="en"/>
              <a:t>The next level in sentiment analytics.</a:t>
            </a:r>
            <a:endParaRPr/>
          </a:p>
          <a:p>
            <a:pPr marL="0" lvl="0" indent="0" algn="ctr" rtl="0">
              <a:lnSpc>
                <a:spcPct val="100000"/>
              </a:lnSpc>
              <a:spcBef>
                <a:spcPts val="0"/>
              </a:spcBef>
              <a:spcAft>
                <a:spcPts val="0"/>
              </a:spcAft>
              <a:buSzPts val="3600"/>
              <a:buNone/>
            </a:pPr>
            <a:endParaRPr/>
          </a:p>
        </p:txBody>
      </p:sp>
      <p:sp>
        <p:nvSpPr>
          <p:cNvPr id="147" name="Google Shape;147;p28"/>
          <p:cNvSpPr txBox="1">
            <a:spLocks noGrp="1"/>
          </p:cNvSpPr>
          <p:nvPr>
            <p:ph type="body" idx="1"/>
          </p:nvPr>
        </p:nvSpPr>
        <p:spPr>
          <a:xfrm>
            <a:off x="4947375" y="494975"/>
            <a:ext cx="3855900" cy="430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600"/>
              <a:buNone/>
            </a:pPr>
            <a:r>
              <a:rPr lang="en" sz="1800" b="1">
                <a:solidFill>
                  <a:srgbClr val="000000"/>
                </a:solidFill>
              </a:rPr>
              <a:t>Sentiment Analysis</a:t>
            </a:r>
            <a:r>
              <a:rPr lang="en" sz="1800">
                <a:solidFill>
                  <a:srgbClr val="000000"/>
                </a:solidFill>
              </a:rPr>
              <a:t> – a predecessor to the field of opinion mining – examines how people feel about a given topic (be it positive or negative), opinion mining goes a level deeper, to understand the drivers behind why people feel the way they do.</a:t>
            </a:r>
            <a:endParaRPr sz="1800">
              <a:solidFill>
                <a:srgbClr val="000000"/>
              </a:solidFill>
            </a:endParaRPr>
          </a:p>
          <a:p>
            <a:pPr marL="0" lvl="0" indent="0" algn="l" rtl="0">
              <a:lnSpc>
                <a:spcPct val="115000"/>
              </a:lnSpc>
              <a:spcBef>
                <a:spcPts val="1600"/>
              </a:spcBef>
              <a:spcAft>
                <a:spcPts val="1600"/>
              </a:spcAft>
              <a:buSzPts val="1600"/>
              <a:buNone/>
            </a:pPr>
            <a:r>
              <a:rPr lang="en" sz="1800" b="1">
                <a:solidFill>
                  <a:srgbClr val="000000"/>
                </a:solidFill>
              </a:rPr>
              <a:t>Example</a:t>
            </a:r>
            <a:r>
              <a:rPr lang="en" sz="1800">
                <a:solidFill>
                  <a:srgbClr val="000000"/>
                </a:solidFill>
              </a:rPr>
              <a:t> :”I am concerned about the current state of the economy” expresses a sentiment, whereas the sentence “I think the economy is not doing well” expresses an opinion</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811650" y="799739"/>
            <a:ext cx="6458400" cy="1479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Ontology</a:t>
            </a:r>
            <a:endParaRPr/>
          </a:p>
        </p:txBody>
      </p:sp>
      <p:sp>
        <p:nvSpPr>
          <p:cNvPr id="153" name="Google Shape;153;p29"/>
          <p:cNvSpPr txBox="1">
            <a:spLocks noGrp="1"/>
          </p:cNvSpPr>
          <p:nvPr>
            <p:ph type="body" idx="1"/>
          </p:nvPr>
        </p:nvSpPr>
        <p:spPr>
          <a:xfrm>
            <a:off x="811650" y="2432039"/>
            <a:ext cx="6458400" cy="20376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600"/>
              </a:spcAft>
              <a:buSzPts val="1600"/>
              <a:buNone/>
            </a:pPr>
            <a:r>
              <a:rPr lang="en" sz="2000">
                <a:solidFill>
                  <a:srgbClr val="000000"/>
                </a:solidFill>
              </a:rPr>
              <a:t>Ontology is Formal representations of a set of concepts within a domain and the relationships between those concepts.</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1128750" y="394200"/>
            <a:ext cx="6886500" cy="1412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a:t>NEED</a:t>
            </a:r>
            <a:endParaRPr/>
          </a:p>
        </p:txBody>
      </p:sp>
      <p:sp>
        <p:nvSpPr>
          <p:cNvPr id="159" name="Google Shape;159;p30"/>
          <p:cNvSpPr txBox="1">
            <a:spLocks noGrp="1"/>
          </p:cNvSpPr>
          <p:nvPr>
            <p:ph type="body" idx="1"/>
          </p:nvPr>
        </p:nvSpPr>
        <p:spPr>
          <a:xfrm>
            <a:off x="1128750" y="2225463"/>
            <a:ext cx="6886500" cy="2197200"/>
          </a:xfrm>
          <a:prstGeom prst="rect">
            <a:avLst/>
          </a:prstGeom>
          <a:noFill/>
          <a:ln>
            <a:noFill/>
          </a:ln>
        </p:spPr>
        <p:txBody>
          <a:bodyPr spcFirstLastPara="1" wrap="square" lIns="91425" tIns="91425" rIns="91425" bIns="91425" anchor="t" anchorCtr="0">
            <a:noAutofit/>
          </a:bodyPr>
          <a:lstStyle/>
          <a:p>
            <a:pPr marL="457200" lvl="0" indent="-342900" algn="ctr" rtl="0">
              <a:lnSpc>
                <a:spcPct val="115000"/>
              </a:lnSpc>
              <a:spcBef>
                <a:spcPts val="0"/>
              </a:spcBef>
              <a:spcAft>
                <a:spcPts val="0"/>
              </a:spcAft>
              <a:buClr>
                <a:srgbClr val="000000"/>
              </a:buClr>
              <a:buSzPts val="1800"/>
              <a:buAutoNum type="arabicPeriod"/>
            </a:pPr>
            <a:r>
              <a:rPr lang="en" sz="1800">
                <a:solidFill>
                  <a:srgbClr val="000000"/>
                </a:solidFill>
              </a:rPr>
              <a:t>To bridge the semantic gap between the data, applications and mining results.</a:t>
            </a:r>
            <a:endParaRPr sz="1800">
              <a:solidFill>
                <a:srgbClr val="000000"/>
              </a:solidFill>
            </a:endParaRPr>
          </a:p>
          <a:p>
            <a:pPr marL="457200" lvl="0" indent="-342900" algn="ctr" rtl="0">
              <a:lnSpc>
                <a:spcPct val="115000"/>
              </a:lnSpc>
              <a:spcBef>
                <a:spcPts val="1600"/>
              </a:spcBef>
              <a:spcAft>
                <a:spcPts val="1600"/>
              </a:spcAft>
              <a:buClr>
                <a:srgbClr val="000000"/>
              </a:buClr>
              <a:buSzPts val="1800"/>
              <a:buAutoNum type="arabicPeriod"/>
            </a:pPr>
            <a:r>
              <a:rPr lang="en" sz="1800">
                <a:solidFill>
                  <a:srgbClr val="000000"/>
                </a:solidFill>
              </a:rPr>
              <a:t>To provide mining process with a priori knowledge which reduces/constrains the search space.To provide a formal way for representing the data mining</a:t>
            </a:r>
            <a:endParaRPr sz="1800">
              <a:solidFill>
                <a:srgbClr val="000000"/>
              </a:solidFill>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633</Words>
  <Application>Microsoft Office PowerPoint</Application>
  <PresentationFormat>On-screen Show (16:9)</PresentationFormat>
  <Paragraphs>72</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Economica</vt:lpstr>
      <vt:lpstr>Old Standard TT</vt:lpstr>
      <vt:lpstr>Open Sans</vt:lpstr>
      <vt:lpstr>Arial</vt:lpstr>
      <vt:lpstr>Paperback</vt:lpstr>
      <vt:lpstr>PowerPoint Presentation</vt:lpstr>
      <vt:lpstr>Abstract</vt:lpstr>
      <vt:lpstr>Introduction</vt:lpstr>
      <vt:lpstr>Proposed System</vt:lpstr>
      <vt:lpstr>Software Tools Used</vt:lpstr>
      <vt:lpstr>Opinion Mining</vt:lpstr>
      <vt:lpstr>Opinion Mining- The next level in sentiment analytics. </vt:lpstr>
      <vt:lpstr>Ontology</vt:lpstr>
      <vt:lpstr>NEED</vt:lpstr>
      <vt:lpstr>Use case Diagram</vt:lpstr>
      <vt:lpstr>State-chart Diagram</vt:lpstr>
      <vt:lpstr>1.Collecting Data</vt:lpstr>
      <vt:lpstr>Data Set Used</vt:lpstr>
      <vt:lpstr>2.Pre-Processing</vt:lpstr>
      <vt:lpstr>                  2.1.Tokenization</vt:lpstr>
      <vt:lpstr>                Tokenization Output</vt:lpstr>
      <vt:lpstr>             2.2.Stop Words</vt:lpstr>
      <vt:lpstr>                 3.POS Tagging</vt:lpstr>
      <vt:lpstr>       4.Finding Linguistic Patterns</vt:lpstr>
      <vt:lpstr>             5.Extracting Top Patterns</vt:lpstr>
      <vt:lpstr>       6.Product Aspect Extraction</vt:lpstr>
      <vt:lpstr>Extracted Aspects</vt:lpstr>
      <vt:lpstr>           7.Building Ontology</vt:lpstr>
      <vt:lpstr>Diagram of Class Hierarchy</vt:lpstr>
      <vt:lpstr>PowerPoint Presentation</vt:lpstr>
      <vt:lpstr>PowerPoint Presentation</vt:lpstr>
      <vt:lpstr>PowerPoint Presentation</vt:lpstr>
      <vt:lpstr>Aspects Obtained    NLP                      vs            Ontology</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 </cp:lastModifiedBy>
  <cp:revision>5</cp:revision>
  <dcterms:modified xsi:type="dcterms:W3CDTF">2019-05-09T07:35:33Z</dcterms:modified>
</cp:coreProperties>
</file>