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57" r:id="rId6"/>
    <p:sldId id="258" r:id="rId7"/>
    <p:sldId id="263" r:id="rId8"/>
    <p:sldId id="260" r:id="rId9"/>
    <p:sldId id="273" r:id="rId10"/>
    <p:sldId id="274" r:id="rId11"/>
    <p:sldId id="275" r:id="rId12"/>
    <p:sldId id="276" r:id="rId13"/>
    <p:sldId id="266" r:id="rId14"/>
    <p:sldId id="279" r:id="rId15"/>
    <p:sldId id="265" r:id="rId16"/>
    <p:sldId id="259" r:id="rId17"/>
    <p:sldId id="26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6E4E4-5FAD-4129-8CC7-603EFCBD2C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7FC6-55E8-483B-8C75-0706F04A980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7FC6-55E8-483B-8C75-0706F04A98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7FC6-55E8-483B-8C75-0706F04A98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7FC6-55E8-483B-8C75-0706F04A98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7FC6-55E8-483B-8C75-0706F04A98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7FC6-55E8-483B-8C75-0706F04A98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7FC6-55E8-483B-8C75-0706F04A98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7FC6-55E8-483B-8C75-0706F04A980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7AF5-C0DB-43AB-A6A0-6AAA3D57EA2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6B1EBB-B585-4650-A227-1AD6C4A8FBA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70" y="965835"/>
            <a:ext cx="7766685" cy="3208655"/>
          </a:xfrm>
        </p:spPr>
        <p:txBody>
          <a:bodyPr/>
          <a:lstStyle/>
          <a:p>
            <a:pPr algn="ctr"/>
            <a:r>
              <a:rPr lang="en-IN" altLang="en-US" sz="2800" dirty="0"/>
              <a:t>NAME : SHANTHINI.R</a:t>
            </a:r>
            <a:br>
              <a:rPr lang="en-IN" altLang="en-US" sz="2800" dirty="0"/>
            </a:br>
            <a:r>
              <a:rPr lang="en-IN" altLang="en-US" sz="2800" dirty="0"/>
              <a:t>REGISTER NO : 312200885</a:t>
            </a:r>
            <a:br>
              <a:rPr lang="en-IN" altLang="en-US" sz="2800" dirty="0"/>
            </a:br>
            <a:r>
              <a:rPr lang="en-IN" altLang="en-US" sz="2800" dirty="0"/>
              <a:t>DEPARTMENT : B.COM General 3rd Year</a:t>
            </a:r>
            <a:br>
              <a:rPr lang="en-IN" altLang="en-US" sz="2800" dirty="0"/>
            </a:br>
            <a:r>
              <a:rPr lang="en-IN" altLang="en-US" sz="2800" dirty="0"/>
              <a:t>COLLEGE : Pachaiyappa’s College For Women</a:t>
            </a:r>
            <a:endParaRPr lang="en-IN" alt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320" y="3631843"/>
            <a:ext cx="6478073" cy="2897747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1"/>
            <a:ext cx="8956063" cy="4418884"/>
          </a:xfrm>
        </p:spPr>
        <p:txBody>
          <a:bodyPr>
            <a:normAutofit/>
          </a:bodyPr>
          <a:lstStyle/>
          <a:p>
            <a:r>
              <a:rPr lang="en-US" sz="2400" dirty="0"/>
              <a:t>By convention, entities are named in the singular.</a:t>
            </a:r>
            <a:endParaRPr lang="en-US" sz="2400" dirty="0"/>
          </a:p>
          <a:p>
            <a:r>
              <a:rPr lang="en-US" sz="2400" dirty="0"/>
              <a:t>The attributes of “Customer” are “Customer No” (which is the unique identifier or primary key of the “Customer” entity and is shown by the # symbol) and “Customer Name”.</a:t>
            </a:r>
            <a:endParaRPr lang="en-US" sz="2400" dirty="0"/>
          </a:p>
          <a:p>
            <a:r>
              <a:rPr lang="en-US" sz="2400" dirty="0"/>
              <a:t>“Sale” has a composite primary key made up of the primary key of “Customer”, the primary key of “Product” and the date of the sale.</a:t>
            </a:r>
            <a:endParaRPr lang="en-US" sz="2400" dirty="0"/>
          </a:p>
          <a:p>
            <a:r>
              <a:rPr lang="en-US" sz="2400" dirty="0"/>
              <a:t>Think of entities as tables, think of attributes as columns on the table and think of instances as rows on that table: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Entity-Relationship (E-R) Models</a:t>
            </a:r>
            <a:endParaRPr lang="en-US" dirty="0"/>
          </a:p>
          <a:p>
            <a:r>
              <a:rPr lang="en-US" dirty="0"/>
              <a:t>UML (unified modeling language)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229600" cy="838200"/>
          </a:xfrm>
        </p:spPr>
        <p:txBody>
          <a:bodyPr/>
          <a:lstStyle/>
          <a:p>
            <a:r>
              <a:rPr lang="en-US" dirty="0"/>
              <a:t>Entity-Relationship Model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36183" y="1512060"/>
            <a:ext cx="8229600" cy="453873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Entity Relationship Diagrams (ERD) as this is the most widely used</a:t>
            </a:r>
            <a:endParaRPr lang="en-US" sz="2400" dirty="0"/>
          </a:p>
          <a:p>
            <a:r>
              <a:rPr lang="en-US" sz="2400" dirty="0"/>
              <a:t>ERDs have an advantage in that they are capable of being normalized</a:t>
            </a: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Represent entities as rectangles</a:t>
            </a:r>
            <a:endParaRPr lang="en-US" sz="2400" dirty="0"/>
          </a:p>
          <a:p>
            <a:pPr eaLnBrk="1" hangingPunct="1"/>
            <a:r>
              <a:rPr lang="en-US" sz="2400" dirty="0"/>
              <a:t>List attributes within the rectangle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/>
          </a:p>
        </p:txBody>
      </p:sp>
      <p:graphicFrame>
        <p:nvGraphicFramePr>
          <p:cNvPr id="19460" name="Object 66"/>
          <p:cNvGraphicFramePr>
            <a:graphicFrameLocks noChangeAspect="1"/>
          </p:cNvGraphicFramePr>
          <p:nvPr/>
        </p:nvGraphicFramePr>
        <p:xfrm>
          <a:off x="4724400" y="3200401"/>
          <a:ext cx="19050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1" imgW="1535430" imgH="1388745" progId="Visio.Drawing.11">
                  <p:embed/>
                </p:oleObj>
              </mc:Choice>
              <mc:Fallback>
                <p:oleObj name="Visio" r:id="rId1" imgW="1535430" imgH="1388745" progId="Visio.Drawing.11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1"/>
                        <a:ext cx="190500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67"/>
          <p:cNvSpPr txBox="1">
            <a:spLocks noChangeArrowheads="1"/>
          </p:cNvSpPr>
          <p:nvPr/>
        </p:nvSpPr>
        <p:spPr bwMode="auto">
          <a:xfrm>
            <a:off x="3276600" y="327818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Entity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462" name="Text Box 68"/>
          <p:cNvSpPr txBox="1">
            <a:spLocks noChangeArrowheads="1"/>
          </p:cNvSpPr>
          <p:nvPr/>
        </p:nvSpPr>
        <p:spPr bwMode="auto">
          <a:xfrm>
            <a:off x="2362200" y="426243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</a:rPr>
              <a:t>Attributes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9463" name="Line 71"/>
          <p:cNvSpPr>
            <a:spLocks noChangeShapeType="1"/>
          </p:cNvSpPr>
          <p:nvPr/>
        </p:nvSpPr>
        <p:spPr bwMode="auto">
          <a:xfrm>
            <a:off x="39624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72"/>
          <p:cNvSpPr>
            <a:spLocks noChangeShapeType="1"/>
          </p:cNvSpPr>
          <p:nvPr/>
        </p:nvSpPr>
        <p:spPr bwMode="auto">
          <a:xfrm>
            <a:off x="3429000" y="44672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79"/>
          <p:cNvSpPr>
            <a:spLocks noChangeShapeType="1"/>
          </p:cNvSpPr>
          <p:nvPr/>
        </p:nvSpPr>
        <p:spPr bwMode="auto">
          <a:xfrm>
            <a:off x="4421746" y="372903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80"/>
          <p:cNvSpPr>
            <a:spLocks noChangeShapeType="1"/>
          </p:cNvSpPr>
          <p:nvPr/>
        </p:nvSpPr>
        <p:spPr bwMode="auto">
          <a:xfrm>
            <a:off x="44196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81"/>
          <p:cNvSpPr>
            <a:spLocks noChangeShapeType="1"/>
          </p:cNvSpPr>
          <p:nvPr/>
        </p:nvSpPr>
        <p:spPr bwMode="auto">
          <a:xfrm>
            <a:off x="44196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Text Box 82"/>
          <p:cNvSpPr txBox="1">
            <a:spLocks noChangeArrowheads="1"/>
          </p:cNvSpPr>
          <p:nvPr/>
        </p:nvSpPr>
        <p:spPr bwMode="auto">
          <a:xfrm>
            <a:off x="7086600" y="3657600"/>
            <a:ext cx="9350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200">
                <a:latin typeface="Times New Roman" panose="02020603050405020304" pitchFamily="18" charset="0"/>
              </a:rPr>
              <a:t>Primary key</a:t>
            </a:r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9469" name="Line 83"/>
          <p:cNvSpPr>
            <a:spLocks noChangeShapeType="1"/>
          </p:cNvSpPr>
          <p:nvPr/>
        </p:nvSpPr>
        <p:spPr bwMode="auto">
          <a:xfrm flipV="1">
            <a:off x="6248400" y="37814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					Why and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29" y="1645434"/>
            <a:ext cx="9458339" cy="3880773"/>
          </a:xfrm>
        </p:spPr>
        <p:txBody>
          <a:bodyPr/>
          <a:lstStyle/>
          <a:p>
            <a:r>
              <a:rPr lang="en-US" dirty="0"/>
              <a:t>The purpose of a data model is to describe the concepts relevant to a domain, the relationships between those concepts, and information associated with them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6205" y="2605279"/>
            <a:ext cx="6614733" cy="36823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6581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IN" dirty="0"/>
              <a:t>Significance of Model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28045"/>
            <a:ext cx="8596668" cy="3953814"/>
          </a:xfrm>
        </p:spPr>
        <p:txBody>
          <a:bodyPr/>
          <a:lstStyle/>
          <a:p>
            <a:r>
              <a:rPr lang="en-US" dirty="0"/>
              <a:t>Used to model data in a standard, consistent, predictable manner in order to manage it as a resource.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have a clear picture of the base data that your business needs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identify missing and redundant base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Establish a baseline for communication across functional boundaries within your organization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Provides a basis for defining business rules</a:t>
            </a:r>
            <a:endParaRPr lang="en-US" dirty="0"/>
          </a:p>
          <a:p>
            <a:pPr marL="137160" indent="0">
              <a:buNone/>
            </a:pPr>
            <a:endParaRPr lang="en-US" dirty="0"/>
          </a:p>
          <a:p>
            <a:r>
              <a:rPr lang="en-US" dirty="0"/>
              <a:t>Makes it cheaper, easier, and faster to upgrade your IT solutions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590" y="1492250"/>
            <a:ext cx="7877810" cy="2138680"/>
          </a:xfrm>
        </p:spPr>
        <p:txBody>
          <a:bodyPr/>
          <a:lstStyle/>
          <a:p>
            <a:r>
              <a:rPr lang="en-US" dirty="0"/>
              <a:t>DATA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320" y="3631843"/>
            <a:ext cx="6478073" cy="2897747"/>
          </a:xfrm>
        </p:spPr>
        <p:txBody>
          <a:bodyPr/>
          <a:lstStyle/>
          <a:p>
            <a:pPr algn="ctr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			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creating a data model for an information system by applying formal data modeling techniques.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Process used to define and analyze data requirements needed to support the business processes.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Therefore, the process of data modeling involves professional data modelers working closely with business stakeholders, as well as potential users of the information system.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				What is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 is a collection of conceptual tools for describing data, data relationships, data semantics and consistency constraint.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data model is a conceptual representation of data structures required for data base and is very powerful in expressing and communicating the business requirements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data model visually represents the nature of data, business rules governing the data, and how it will be organized in the database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model provides a way to describe the design of a database at the physical, logical and view levels.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three different types of data models produced while progressing from requirements to the actual database to be used for the information system</a:t>
            </a:r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85675" y="2514600"/>
            <a:ext cx="3139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5675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Conceptual: describes WHAT the system contains</a:t>
            </a:r>
            <a:endParaRPr lang="en-US" dirty="0"/>
          </a:p>
          <a:p>
            <a:r>
              <a:rPr lang="en-US" dirty="0"/>
              <a:t>Logical: describes HOW the system will be implemented, regardless of the DBMS</a:t>
            </a:r>
            <a:endParaRPr lang="en-US" dirty="0"/>
          </a:p>
          <a:p>
            <a:r>
              <a:rPr lang="en-US" dirty="0"/>
              <a:t>Physical: describes HOW the system will be implemented using a specific DBMS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26" y="3178633"/>
            <a:ext cx="7264150" cy="2860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8198" y="847618"/>
            <a:ext cx="4693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Different Data Models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8947"/>
            <a:ext cx="8596668" cy="4972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A data model consists of entities related to each other on a diagram:</a:t>
            </a:r>
            <a:br>
              <a:rPr lang="en-US" dirty="0"/>
            </a:b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5" y="1571224"/>
            <a:ext cx="5640946" cy="3165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64" y="4749571"/>
            <a:ext cx="8275138" cy="1686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9099"/>
            <a:ext cx="8596668" cy="48822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Example: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   Given that …</a:t>
            </a:r>
            <a:endParaRPr lang="en-US" dirty="0"/>
          </a:p>
          <a:p>
            <a:r>
              <a:rPr lang="en-US" dirty="0"/>
              <a:t>“Customer” is an entity.</a:t>
            </a:r>
            <a:endParaRPr lang="en-US" dirty="0"/>
          </a:p>
          <a:p>
            <a:r>
              <a:rPr lang="en-US" dirty="0"/>
              <a:t>“Product” is an entity.</a:t>
            </a:r>
            <a:endParaRPr lang="en-US" dirty="0"/>
          </a:p>
          <a:p>
            <a:r>
              <a:rPr lang="en-US" dirty="0"/>
              <a:t>For a “Customer” we need to know their “customer number” attribute and “name” attribute.</a:t>
            </a:r>
            <a:endParaRPr lang="en-US" dirty="0"/>
          </a:p>
          <a:p>
            <a:r>
              <a:rPr lang="en-US" dirty="0"/>
              <a:t>For a “Product” we need to know the “product name” attribute and “price” attribute.</a:t>
            </a:r>
            <a:endParaRPr lang="en-US" dirty="0"/>
          </a:p>
          <a:p>
            <a:r>
              <a:rPr lang="en-US" dirty="0"/>
              <a:t>“Sale” is an entity that is used to record the interaction of “Customer” and “Product”.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7431"/>
            <a:ext cx="8596668" cy="5023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Here is the diagram that encapsulates these rules: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8" y="1674254"/>
            <a:ext cx="3979571" cy="43928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3342</Words>
  <Application>WPS Presentation</Application>
  <PresentationFormat>Widescreen</PresentationFormat>
  <Paragraphs>112</Paragraphs>
  <Slides>16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Times New Roman</vt:lpstr>
      <vt:lpstr>Trebuchet MS</vt:lpstr>
      <vt:lpstr>Microsoft YaHei</vt:lpstr>
      <vt:lpstr>Arial Unicode MS</vt:lpstr>
      <vt:lpstr>Calibri</vt:lpstr>
      <vt:lpstr>Facet</vt:lpstr>
      <vt:lpstr>Visio.Drawing.11</vt:lpstr>
      <vt:lpstr>NAME : SHANTHINI.R REGISTER NO : 312200885 DEPARTMENT : B.COM General 3rd Year COLLEGE : Pachaiyappa’s College For Women</vt:lpstr>
      <vt:lpstr>DATA MODELING</vt:lpstr>
      <vt:lpstr>			 					Introduction</vt:lpstr>
      <vt:lpstr> 				What is Data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Notes</vt:lpstr>
      <vt:lpstr>Types of Data Models</vt:lpstr>
      <vt:lpstr>Entity-Relationship Model</vt:lpstr>
      <vt:lpstr>					Why and When</vt:lpstr>
      <vt:lpstr>Significance of Model data</vt:lpstr>
      <vt:lpstr>Concluding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creator>RAAVI</dc:creator>
  <cp:lastModifiedBy>Karthick Vairavan</cp:lastModifiedBy>
  <cp:revision>43</cp:revision>
  <dcterms:created xsi:type="dcterms:W3CDTF">2013-11-13T16:48:00Z</dcterms:created>
  <dcterms:modified xsi:type="dcterms:W3CDTF">2024-09-01T16:25:21Z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D042A3596AC34A9CAA14AFB22429EE0B_13</vt:lpwstr>
  </property>
  <property fmtid="{D5CDD505-2E9C-101B-9397-08002B2CF9AE}" pid="3" name="KSOProductBuildVer">
    <vt:lpwstr>1033-12.2.0.17153</vt:lpwstr>
  </property>
</Properties>
</file>