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7" r:id="rId3"/>
    <p:sldId id="257" r:id="rId4"/>
    <p:sldId id="263" r:id="rId5"/>
    <p:sldId id="264" r:id="rId6"/>
    <p:sldId id="26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CF3"/>
    <a:srgbClr val="F207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0DA692-622E-6440-87BF-CFC2DE760C08}" v="31" dt="2022-05-16T14:25:50.377"/>
    <p1510:client id="{3790E1CD-5980-4126-9D4C-EEBF0726D99F}" v="33" dt="2022-05-16T15:33:12.541"/>
    <p1510:client id="{3BD3A3A6-80B2-4912-BF7B-C70CED83BACA}" v="43" dt="2022-05-16T14:29:41.970"/>
    <p1510:client id="{5A7D30F1-8900-4267-8012-3785AF9688D7}" v="799" dt="2022-05-16T14:10:54.318"/>
    <p1510:client id="{C541B99F-BE25-45A4-935C-BFBFC2B2CE19}" v="4867" dt="2022-05-16T04:48:12.361"/>
    <p1510:client id="{C6A5A11D-5B37-4595-8328-A7843A797AA0}" v="247" dt="2022-05-16T13:37:54.773"/>
    <p1510:client id="{E2EC359E-AB46-4303-AEC9-2DD8BF2B6887}" v="88" dt="2022-05-16T10:28:34.1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jay Mohan" userId="919c086ea1b3a34c" providerId="LiveId" clId="{240DA692-622E-6440-87BF-CFC2DE760C08}"/>
    <pc:docChg chg="undo custSel modSld">
      <pc:chgData name="Vijay Mohan" userId="919c086ea1b3a34c" providerId="LiveId" clId="{240DA692-622E-6440-87BF-CFC2DE760C08}" dt="2022-05-16T14:25:50.377" v="30" actId="1076"/>
      <pc:docMkLst>
        <pc:docMk/>
      </pc:docMkLst>
      <pc:sldChg chg="addSp delSp modSp">
        <pc:chgData name="Vijay Mohan" userId="919c086ea1b3a34c" providerId="LiveId" clId="{240DA692-622E-6440-87BF-CFC2DE760C08}" dt="2022-05-16T14:25:50.377" v="30" actId="1076"/>
        <pc:sldMkLst>
          <pc:docMk/>
          <pc:sldMk cId="3382553171" sldId="257"/>
        </pc:sldMkLst>
        <pc:picChg chg="mod">
          <ac:chgData name="Vijay Mohan" userId="919c086ea1b3a34c" providerId="LiveId" clId="{240DA692-622E-6440-87BF-CFC2DE760C08}" dt="2022-05-16T14:25:50.377" v="30" actId="1076"/>
          <ac:picMkLst>
            <pc:docMk/>
            <pc:sldMk cId="3382553171" sldId="257"/>
            <ac:picMk id="38" creationId="{37E70338-4BF4-6A4E-7DFE-02EE830A1B92}"/>
          </ac:picMkLst>
        </pc:picChg>
        <pc:picChg chg="mod">
          <ac:chgData name="Vijay Mohan" userId="919c086ea1b3a34c" providerId="LiveId" clId="{240DA692-622E-6440-87BF-CFC2DE760C08}" dt="2022-05-16T14:24:48.210" v="22" actId="14100"/>
          <ac:picMkLst>
            <pc:docMk/>
            <pc:sldMk cId="3382553171" sldId="257"/>
            <ac:picMk id="99" creationId="{09D5271D-FD4A-2FD1-D32A-60E23621A9E5}"/>
          </ac:picMkLst>
        </pc:picChg>
        <pc:cxnChg chg="add mod">
          <ac:chgData name="Vijay Mohan" userId="919c086ea1b3a34c" providerId="LiveId" clId="{240DA692-622E-6440-87BF-CFC2DE760C08}" dt="2022-05-16T14:23:21.053" v="11" actId="14100"/>
          <ac:cxnSpMkLst>
            <pc:docMk/>
            <pc:sldMk cId="3382553171" sldId="257"/>
            <ac:cxnSpMk id="5" creationId="{E569CCC5-C3AE-DB92-5957-7C7EAEBECC0C}"/>
          </ac:cxnSpMkLst>
        </pc:cxnChg>
        <pc:cxnChg chg="add del mod">
          <ac:chgData name="Vijay Mohan" userId="919c086ea1b3a34c" providerId="LiveId" clId="{240DA692-622E-6440-87BF-CFC2DE760C08}" dt="2022-05-16T14:24:13.571" v="20" actId="21"/>
          <ac:cxnSpMkLst>
            <pc:docMk/>
            <pc:sldMk cId="3382553171" sldId="257"/>
            <ac:cxnSpMk id="44" creationId="{D67A985A-A38F-5606-A6F4-31CD7785DDDC}"/>
          </ac:cxnSpMkLst>
        </pc:cxnChg>
        <pc:cxnChg chg="add mod">
          <ac:chgData name="Vijay Mohan" userId="919c086ea1b3a34c" providerId="LiveId" clId="{240DA692-622E-6440-87BF-CFC2DE760C08}" dt="2022-05-16T14:25:41.400" v="29" actId="14100"/>
          <ac:cxnSpMkLst>
            <pc:docMk/>
            <pc:sldMk cId="3382553171" sldId="257"/>
            <ac:cxnSpMk id="54" creationId="{8B40706E-438A-EA8E-5415-BD7EE077BFDD}"/>
          </ac:cxnSpMkLst>
        </pc:cxnChg>
      </pc:sldChg>
      <pc:sldChg chg="modSp">
        <pc:chgData name="Vijay Mohan" userId="919c086ea1b3a34c" providerId="LiveId" clId="{240DA692-622E-6440-87BF-CFC2DE760C08}" dt="2022-05-16T14:25:19.363" v="25" actId="1076"/>
        <pc:sldMkLst>
          <pc:docMk/>
          <pc:sldMk cId="3712576262" sldId="262"/>
        </pc:sldMkLst>
        <pc:spChg chg="mod">
          <ac:chgData name="Vijay Mohan" userId="919c086ea1b3a34c" providerId="LiveId" clId="{240DA692-622E-6440-87BF-CFC2DE760C08}" dt="2022-05-16T14:25:19.363" v="25" actId="1076"/>
          <ac:spMkLst>
            <pc:docMk/>
            <pc:sldMk cId="3712576262" sldId="262"/>
            <ac:spMk id="3" creationId="{9FCD4D90-24F6-B437-7F5F-9FDDCE48D5E1}"/>
          </ac:spMkLst>
        </pc:spChg>
      </pc:sldChg>
    </pc:docChg>
  </pc:docChgLst>
  <pc:docChgLst>
    <pc:chgData name="Vijay Mohan" userId="919c086ea1b3a34c" providerId="Windows Live" clId="Web-{3790E1CD-5980-4126-9D4C-EEBF0726D99F}"/>
    <pc:docChg chg="modSld">
      <pc:chgData name="Vijay Mohan" userId="919c086ea1b3a34c" providerId="Windows Live" clId="Web-{3790E1CD-5980-4126-9D4C-EEBF0726D99F}" dt="2022-05-16T15:33:12.541" v="28" actId="1076"/>
      <pc:docMkLst>
        <pc:docMk/>
      </pc:docMkLst>
      <pc:sldChg chg="addSp delSp modSp">
        <pc:chgData name="Vijay Mohan" userId="919c086ea1b3a34c" providerId="Windows Live" clId="Web-{3790E1CD-5980-4126-9D4C-EEBF0726D99F}" dt="2022-05-16T15:33:12.541" v="28" actId="1076"/>
        <pc:sldMkLst>
          <pc:docMk/>
          <pc:sldMk cId="3382553171" sldId="257"/>
        </pc:sldMkLst>
        <pc:spChg chg="mod">
          <ac:chgData name="Vijay Mohan" userId="919c086ea1b3a34c" providerId="Windows Live" clId="Web-{3790E1CD-5980-4126-9D4C-EEBF0726D99F}" dt="2022-05-16T14:51:28.061" v="17" actId="1076"/>
          <ac:spMkLst>
            <pc:docMk/>
            <pc:sldMk cId="3382553171" sldId="257"/>
            <ac:spMk id="9" creationId="{F688F771-3008-C680-688E-141BE6E014DF}"/>
          </ac:spMkLst>
        </pc:spChg>
        <pc:spChg chg="mod">
          <ac:chgData name="Vijay Mohan" userId="919c086ea1b3a34c" providerId="Windows Live" clId="Web-{3790E1CD-5980-4126-9D4C-EEBF0726D99F}" dt="2022-05-16T15:31:04.008" v="27" actId="20577"/>
          <ac:spMkLst>
            <pc:docMk/>
            <pc:sldMk cId="3382553171" sldId="257"/>
            <ac:spMk id="15" creationId="{B27CF342-C11F-627E-FE44-B5C8D3C3BFAC}"/>
          </ac:spMkLst>
        </pc:spChg>
        <pc:spChg chg="add del mod">
          <ac:chgData name="Vijay Mohan" userId="919c086ea1b3a34c" providerId="Windows Live" clId="Web-{3790E1CD-5980-4126-9D4C-EEBF0726D99F}" dt="2022-05-16T14:51:14.607" v="15"/>
          <ac:spMkLst>
            <pc:docMk/>
            <pc:sldMk cId="3382553171" sldId="257"/>
            <ac:spMk id="16" creationId="{3AD3E5EB-3006-C032-C17D-2A2396D51B71}"/>
          </ac:spMkLst>
        </pc:spChg>
        <pc:spChg chg="mod">
          <ac:chgData name="Vijay Mohan" userId="919c086ea1b3a34c" providerId="Windows Live" clId="Web-{3790E1CD-5980-4126-9D4C-EEBF0726D99F}" dt="2022-05-16T15:33:12.541" v="28" actId="1076"/>
          <ac:spMkLst>
            <pc:docMk/>
            <pc:sldMk cId="3382553171" sldId="257"/>
            <ac:spMk id="20" creationId="{78D399B0-0BE7-F919-A36F-57172EF520AB}"/>
          </ac:spMkLst>
        </pc:spChg>
        <pc:picChg chg="mod">
          <ac:chgData name="Vijay Mohan" userId="919c086ea1b3a34c" providerId="Windows Live" clId="Web-{3790E1CD-5980-4126-9D4C-EEBF0726D99F}" dt="2022-05-16T14:51:56.796" v="20" actId="14100"/>
          <ac:picMkLst>
            <pc:docMk/>
            <pc:sldMk cId="3382553171" sldId="257"/>
            <ac:picMk id="24" creationId="{FC01D82A-4389-FEBF-4B83-46C209D61937}"/>
          </ac:picMkLst>
        </pc:picChg>
        <pc:picChg chg="mod">
          <ac:chgData name="Vijay Mohan" userId="919c086ea1b3a34c" providerId="Windows Live" clId="Web-{3790E1CD-5980-4126-9D4C-EEBF0726D99F}" dt="2022-05-16T14:51:42.873" v="19" actId="14100"/>
          <ac:picMkLst>
            <pc:docMk/>
            <pc:sldMk cId="3382553171" sldId="257"/>
            <ac:picMk id="26" creationId="{C75CC557-A03F-66E4-C444-5986ABEBB362}"/>
          </ac:picMkLst>
        </pc:picChg>
        <pc:cxnChg chg="mod">
          <ac:chgData name="Vijay Mohan" userId="919c086ea1b3a34c" providerId="Windows Live" clId="Web-{3790E1CD-5980-4126-9D4C-EEBF0726D99F}" dt="2022-05-16T14:49:23.152" v="4"/>
          <ac:cxnSpMkLst>
            <pc:docMk/>
            <pc:sldMk cId="3382553171" sldId="257"/>
            <ac:cxnSpMk id="5" creationId="{E569CCC5-C3AE-DB92-5957-7C7EAEBECC0C}"/>
          </ac:cxnSpMkLst>
        </pc:cxnChg>
        <pc:cxnChg chg="add del mod">
          <ac:chgData name="Vijay Mohan" userId="919c086ea1b3a34c" providerId="Windows Live" clId="Web-{3790E1CD-5980-4126-9D4C-EEBF0726D99F}" dt="2022-05-16T14:50:43.216" v="11"/>
          <ac:cxnSpMkLst>
            <pc:docMk/>
            <pc:sldMk cId="3382553171" sldId="257"/>
            <ac:cxnSpMk id="13" creationId="{65FE5109-434A-3A6A-A930-E1E684606FB3}"/>
          </ac:cxnSpMkLst>
        </pc:cxnChg>
        <pc:cxnChg chg="mod">
          <ac:chgData name="Vijay Mohan" userId="919c086ea1b3a34c" providerId="Windows Live" clId="Web-{3790E1CD-5980-4126-9D4C-EEBF0726D99F}" dt="2022-05-16T14:49:11.792" v="2"/>
          <ac:cxnSpMkLst>
            <pc:docMk/>
            <pc:sldMk cId="3382553171" sldId="257"/>
            <ac:cxnSpMk id="54" creationId="{8B40706E-438A-EA8E-5415-BD7EE077BFDD}"/>
          </ac:cxnSpMkLst>
        </pc:cxnChg>
      </pc:sldChg>
      <pc:sldChg chg="modSp">
        <pc:chgData name="Vijay Mohan" userId="919c086ea1b3a34c" providerId="Windows Live" clId="Web-{3790E1CD-5980-4126-9D4C-EEBF0726D99F}" dt="2022-05-16T15:02:03.698" v="24" actId="20577"/>
        <pc:sldMkLst>
          <pc:docMk/>
          <pc:sldMk cId="4138122457" sldId="267"/>
        </pc:sldMkLst>
        <pc:spChg chg="mod">
          <ac:chgData name="Vijay Mohan" userId="919c086ea1b3a34c" providerId="Windows Live" clId="Web-{3790E1CD-5980-4126-9D4C-EEBF0726D99F}" dt="2022-05-16T15:02:03.698" v="24" actId="20577"/>
          <ac:spMkLst>
            <pc:docMk/>
            <pc:sldMk cId="4138122457" sldId="267"/>
            <ac:spMk id="3" creationId="{AE72CB1F-FB3D-5BEE-1AB3-AA9B9EA3B7F1}"/>
          </ac:spMkLst>
        </pc:spChg>
      </pc:sldChg>
    </pc:docChg>
  </pc:docChgLst>
  <pc:docChgLst>
    <pc:chgData name="Vijay Mohan" userId="919c086ea1b3a34c" providerId="Windows Live" clId="Web-{C6A5A11D-5B37-4595-8328-A7843A797AA0}"/>
    <pc:docChg chg="delSld modSld">
      <pc:chgData name="Vijay Mohan" userId="919c086ea1b3a34c" providerId="Windows Live" clId="Web-{C6A5A11D-5B37-4595-8328-A7843A797AA0}" dt="2022-05-16T13:37:54.773" v="222"/>
      <pc:docMkLst>
        <pc:docMk/>
      </pc:docMkLst>
      <pc:sldChg chg="addSp delSp modSp">
        <pc:chgData name="Vijay Mohan" userId="919c086ea1b3a34c" providerId="Windows Live" clId="Web-{C6A5A11D-5B37-4595-8328-A7843A797AA0}" dt="2022-05-16T13:37:54.773" v="222"/>
        <pc:sldMkLst>
          <pc:docMk/>
          <pc:sldMk cId="3382553171" sldId="257"/>
        </pc:sldMkLst>
        <pc:spChg chg="mod">
          <ac:chgData name="Vijay Mohan" userId="919c086ea1b3a34c" providerId="Windows Live" clId="Web-{C6A5A11D-5B37-4595-8328-A7843A797AA0}" dt="2022-05-16T13:21:06.639" v="106" actId="14100"/>
          <ac:spMkLst>
            <pc:docMk/>
            <pc:sldMk cId="3382553171" sldId="257"/>
            <ac:spMk id="2" creationId="{77A6539E-B65F-EE23-E092-0BC96E27D319}"/>
          </ac:spMkLst>
        </pc:spChg>
        <pc:spChg chg="mod">
          <ac:chgData name="Vijay Mohan" userId="919c086ea1b3a34c" providerId="Windows Live" clId="Web-{C6A5A11D-5B37-4595-8328-A7843A797AA0}" dt="2022-05-16T13:36:04.908" v="207" actId="14100"/>
          <ac:spMkLst>
            <pc:docMk/>
            <pc:sldMk cId="3382553171" sldId="257"/>
            <ac:spMk id="3" creationId="{859F0011-83F4-EE8A-C5A9-B66E31B8379B}"/>
          </ac:spMkLst>
        </pc:spChg>
        <pc:spChg chg="add mod">
          <ac:chgData name="Vijay Mohan" userId="919c086ea1b3a34c" providerId="Windows Live" clId="Web-{C6A5A11D-5B37-4595-8328-A7843A797AA0}" dt="2022-05-16T13:16:10.263" v="62" actId="1076"/>
          <ac:spMkLst>
            <pc:docMk/>
            <pc:sldMk cId="3382553171" sldId="257"/>
            <ac:spMk id="4" creationId="{A88B6563-1E3A-17C2-7D57-0C2F59526859}"/>
          </ac:spMkLst>
        </pc:spChg>
        <pc:spChg chg="mod">
          <ac:chgData name="Vijay Mohan" userId="919c086ea1b3a34c" providerId="Windows Live" clId="Web-{C6A5A11D-5B37-4595-8328-A7843A797AA0}" dt="2022-05-16T13:36:30.175" v="210" actId="1076"/>
          <ac:spMkLst>
            <pc:docMk/>
            <pc:sldMk cId="3382553171" sldId="257"/>
            <ac:spMk id="6" creationId="{3866C0D1-316D-5813-242D-B9BC35512975}"/>
          </ac:spMkLst>
        </pc:spChg>
        <pc:spChg chg="mod">
          <ac:chgData name="Vijay Mohan" userId="919c086ea1b3a34c" providerId="Windows Live" clId="Web-{C6A5A11D-5B37-4595-8328-A7843A797AA0}" dt="2022-05-16T13:36:56.739" v="215" actId="1076"/>
          <ac:spMkLst>
            <pc:docMk/>
            <pc:sldMk cId="3382553171" sldId="257"/>
            <ac:spMk id="7" creationId="{FAB9B23A-BEF6-5D05-D310-B86265EEB6B7}"/>
          </ac:spMkLst>
        </pc:spChg>
        <pc:spChg chg="mod">
          <ac:chgData name="Vijay Mohan" userId="919c086ea1b3a34c" providerId="Windows Live" clId="Web-{C6A5A11D-5B37-4595-8328-A7843A797AA0}" dt="2022-05-16T13:37:51.742" v="221" actId="14100"/>
          <ac:spMkLst>
            <pc:docMk/>
            <pc:sldMk cId="3382553171" sldId="257"/>
            <ac:spMk id="8" creationId="{7C844AEA-7CFD-4817-E652-8090E5CAEF5C}"/>
          </ac:spMkLst>
        </pc:spChg>
        <pc:spChg chg="mod">
          <ac:chgData name="Vijay Mohan" userId="919c086ea1b3a34c" providerId="Windows Live" clId="Web-{C6A5A11D-5B37-4595-8328-A7843A797AA0}" dt="2022-05-16T13:37:35.569" v="219" actId="1076"/>
          <ac:spMkLst>
            <pc:docMk/>
            <pc:sldMk cId="3382553171" sldId="257"/>
            <ac:spMk id="9" creationId="{F688F771-3008-C680-688E-141BE6E014DF}"/>
          </ac:spMkLst>
        </pc:spChg>
        <pc:spChg chg="mod">
          <ac:chgData name="Vijay Mohan" userId="919c086ea1b3a34c" providerId="Windows Live" clId="Web-{C6A5A11D-5B37-4595-8328-A7843A797AA0}" dt="2022-05-16T13:20:02.088" v="95" actId="1076"/>
          <ac:spMkLst>
            <pc:docMk/>
            <pc:sldMk cId="3382553171" sldId="257"/>
            <ac:spMk id="10" creationId="{A7EC2BD5-0417-6CFB-830F-B045F0C8D571}"/>
          </ac:spMkLst>
        </pc:spChg>
        <pc:spChg chg="mod">
          <ac:chgData name="Vijay Mohan" userId="919c086ea1b3a34c" providerId="Windows Live" clId="Web-{C6A5A11D-5B37-4595-8328-A7843A797AA0}" dt="2022-05-16T13:36:46.988" v="214" actId="1076"/>
          <ac:spMkLst>
            <pc:docMk/>
            <pc:sldMk cId="3382553171" sldId="257"/>
            <ac:spMk id="11" creationId="{B7E2E2F3-992D-1F83-E31D-B0256C6C2A84}"/>
          </ac:spMkLst>
        </pc:spChg>
        <pc:spChg chg="mod">
          <ac:chgData name="Vijay Mohan" userId="919c086ea1b3a34c" providerId="Windows Live" clId="Web-{C6A5A11D-5B37-4595-8328-A7843A797AA0}" dt="2022-05-16T13:14:14.256" v="41" actId="1076"/>
          <ac:spMkLst>
            <pc:docMk/>
            <pc:sldMk cId="3382553171" sldId="257"/>
            <ac:spMk id="12" creationId="{DEFF32EA-0C43-8ED5-331E-8EC02F32CF54}"/>
          </ac:spMkLst>
        </pc:spChg>
        <pc:spChg chg="mod">
          <ac:chgData name="Vijay Mohan" userId="919c086ea1b3a34c" providerId="Windows Live" clId="Web-{C6A5A11D-5B37-4595-8328-A7843A797AA0}" dt="2022-05-16T13:13:05.768" v="26" actId="1076"/>
          <ac:spMkLst>
            <pc:docMk/>
            <pc:sldMk cId="3382553171" sldId="257"/>
            <ac:spMk id="18" creationId="{25766D20-B4C8-A8C7-3F15-343392B3B159}"/>
          </ac:spMkLst>
        </pc:spChg>
        <pc:spChg chg="mod">
          <ac:chgData name="Vijay Mohan" userId="919c086ea1b3a34c" providerId="Windows Live" clId="Web-{C6A5A11D-5B37-4595-8328-A7843A797AA0}" dt="2022-05-16T13:32:39.474" v="169" actId="14100"/>
          <ac:spMkLst>
            <pc:docMk/>
            <pc:sldMk cId="3382553171" sldId="257"/>
            <ac:spMk id="20" creationId="{78D399B0-0BE7-F919-A36F-57172EF520AB}"/>
          </ac:spMkLst>
        </pc:spChg>
        <pc:spChg chg="add del mod">
          <ac:chgData name="Vijay Mohan" userId="919c086ea1b3a34c" providerId="Windows Live" clId="Web-{C6A5A11D-5B37-4595-8328-A7843A797AA0}" dt="2022-05-16T13:24:05.570" v="129"/>
          <ac:spMkLst>
            <pc:docMk/>
            <pc:sldMk cId="3382553171" sldId="257"/>
            <ac:spMk id="34" creationId="{CB8ED14B-3788-7C09-16A8-71C9AD5E5AB6}"/>
          </ac:spMkLst>
        </pc:spChg>
        <pc:spChg chg="add del">
          <ac:chgData name="Vijay Mohan" userId="919c086ea1b3a34c" providerId="Windows Live" clId="Web-{C6A5A11D-5B37-4595-8328-A7843A797AA0}" dt="2022-05-16T13:24:01.102" v="127"/>
          <ac:spMkLst>
            <pc:docMk/>
            <pc:sldMk cId="3382553171" sldId="257"/>
            <ac:spMk id="42" creationId="{16357A2B-CF79-0179-4CC1-0EA58D4CC666}"/>
          </ac:spMkLst>
        </pc:spChg>
        <pc:spChg chg="del">
          <ac:chgData name="Vijay Mohan" userId="919c086ea1b3a34c" providerId="Windows Live" clId="Web-{C6A5A11D-5B37-4595-8328-A7843A797AA0}" dt="2022-05-16T13:06:19.414" v="1"/>
          <ac:spMkLst>
            <pc:docMk/>
            <pc:sldMk cId="3382553171" sldId="257"/>
            <ac:spMk id="43" creationId="{857925E1-AE77-897B-0433-68CC401D4083}"/>
          </ac:spMkLst>
        </pc:spChg>
        <pc:spChg chg="del">
          <ac:chgData name="Vijay Mohan" userId="919c086ea1b3a34c" providerId="Windows Live" clId="Web-{C6A5A11D-5B37-4595-8328-A7843A797AA0}" dt="2022-05-16T13:06:22.118" v="2"/>
          <ac:spMkLst>
            <pc:docMk/>
            <pc:sldMk cId="3382553171" sldId="257"/>
            <ac:spMk id="44" creationId="{1FAF07A2-CFE0-0FCA-AB13-1C34105243A5}"/>
          </ac:spMkLst>
        </pc:spChg>
        <pc:spChg chg="del">
          <ac:chgData name="Vijay Mohan" userId="919c086ea1b3a34c" providerId="Windows Live" clId="Web-{C6A5A11D-5B37-4595-8328-A7843A797AA0}" dt="2022-05-16T13:17:19.813" v="73"/>
          <ac:spMkLst>
            <pc:docMk/>
            <pc:sldMk cId="3382553171" sldId="257"/>
            <ac:spMk id="45" creationId="{D2F8A1F4-FCC1-F779-04F7-770562867BE1}"/>
          </ac:spMkLst>
        </pc:spChg>
        <pc:spChg chg="add del">
          <ac:chgData name="Vijay Mohan" userId="919c086ea1b3a34c" providerId="Windows Live" clId="Web-{C6A5A11D-5B37-4595-8328-A7843A797AA0}" dt="2022-05-16T13:24:18.306" v="133"/>
          <ac:spMkLst>
            <pc:docMk/>
            <pc:sldMk cId="3382553171" sldId="257"/>
            <ac:spMk id="46" creationId="{DC5381F3-56A5-73F2-823B-70CACA0636D2}"/>
          </ac:spMkLst>
        </pc:spChg>
        <pc:spChg chg="add del">
          <ac:chgData name="Vijay Mohan" userId="919c086ea1b3a34c" providerId="Windows Live" clId="Web-{C6A5A11D-5B37-4595-8328-A7843A797AA0}" dt="2022-05-16T13:24:15.540" v="132"/>
          <ac:spMkLst>
            <pc:docMk/>
            <pc:sldMk cId="3382553171" sldId="257"/>
            <ac:spMk id="47" creationId="{8214F38F-7C10-A575-287D-83C51F488C25}"/>
          </ac:spMkLst>
        </pc:spChg>
        <pc:spChg chg="del">
          <ac:chgData name="Vijay Mohan" userId="919c086ea1b3a34c" providerId="Windows Live" clId="Web-{C6A5A11D-5B37-4595-8328-A7843A797AA0}" dt="2022-05-16T13:17:17.563" v="72"/>
          <ac:spMkLst>
            <pc:docMk/>
            <pc:sldMk cId="3382553171" sldId="257"/>
            <ac:spMk id="48" creationId="{5FA55BE5-0853-1D8D-8945-249AB629C309}"/>
          </ac:spMkLst>
        </pc:spChg>
        <pc:spChg chg="add del mod">
          <ac:chgData name="Vijay Mohan" userId="919c086ea1b3a34c" providerId="Windows Live" clId="Web-{C6A5A11D-5B37-4595-8328-A7843A797AA0}" dt="2022-05-16T13:36:37.457" v="213"/>
          <ac:spMkLst>
            <pc:docMk/>
            <pc:sldMk cId="3382553171" sldId="257"/>
            <ac:spMk id="50" creationId="{A01DE3D2-1FBC-006A-1BDA-770D61FE1BE0}"/>
          </ac:spMkLst>
        </pc:spChg>
        <pc:spChg chg="add mod">
          <ac:chgData name="Vijay Mohan" userId="919c086ea1b3a34c" providerId="Windows Live" clId="Web-{C6A5A11D-5B37-4595-8328-A7843A797AA0}" dt="2022-05-16T13:35:26.078" v="205"/>
          <ac:spMkLst>
            <pc:docMk/>
            <pc:sldMk cId="3382553171" sldId="257"/>
            <ac:spMk id="52" creationId="{FB606874-7475-9435-E6C1-842F4AB55E4F}"/>
          </ac:spMkLst>
        </pc:spChg>
        <pc:spChg chg="add del mod">
          <ac:chgData name="Vijay Mohan" userId="919c086ea1b3a34c" providerId="Windows Live" clId="Web-{C6A5A11D-5B37-4595-8328-A7843A797AA0}" dt="2022-05-16T13:27:12.253" v="149"/>
          <ac:spMkLst>
            <pc:docMk/>
            <pc:sldMk cId="3382553171" sldId="257"/>
            <ac:spMk id="61" creationId="{6B45F07E-29EC-4F32-E7C7-1B1BF89CE9E2}"/>
          </ac:spMkLst>
        </pc:spChg>
        <pc:spChg chg="add mod">
          <ac:chgData name="Vijay Mohan" userId="919c086ea1b3a34c" providerId="Windows Live" clId="Web-{C6A5A11D-5B37-4595-8328-A7843A797AA0}" dt="2022-05-16T13:35:20.749" v="202" actId="1076"/>
          <ac:spMkLst>
            <pc:docMk/>
            <pc:sldMk cId="3382553171" sldId="257"/>
            <ac:spMk id="63" creationId="{417C35D4-3A45-3FB9-B77B-993A8C221725}"/>
          </ac:spMkLst>
        </pc:spChg>
        <pc:spChg chg="add mod">
          <ac:chgData name="Vijay Mohan" userId="919c086ea1b3a34c" providerId="Windows Live" clId="Web-{C6A5A11D-5B37-4595-8328-A7843A797AA0}" dt="2022-05-16T13:35:02.373" v="198" actId="1076"/>
          <ac:spMkLst>
            <pc:docMk/>
            <pc:sldMk cId="3382553171" sldId="257"/>
            <ac:spMk id="64" creationId="{011224CF-E02D-ED0C-93E9-60119D3A59C4}"/>
          </ac:spMkLst>
        </pc:spChg>
        <pc:spChg chg="add mod">
          <ac:chgData name="Vijay Mohan" userId="919c086ea1b3a34c" providerId="Windows Live" clId="Web-{C6A5A11D-5B37-4595-8328-A7843A797AA0}" dt="2022-05-16T13:34:52.873" v="194" actId="1076"/>
          <ac:spMkLst>
            <pc:docMk/>
            <pc:sldMk cId="3382553171" sldId="257"/>
            <ac:spMk id="65" creationId="{EB2F8309-A783-7E6F-31E7-B09C17CF8328}"/>
          </ac:spMkLst>
        </pc:spChg>
        <pc:spChg chg="add mod">
          <ac:chgData name="Vijay Mohan" userId="919c086ea1b3a34c" providerId="Windows Live" clId="Web-{C6A5A11D-5B37-4595-8328-A7843A797AA0}" dt="2022-05-16T13:34:39.278" v="190"/>
          <ac:spMkLst>
            <pc:docMk/>
            <pc:sldMk cId="3382553171" sldId="257"/>
            <ac:spMk id="66" creationId="{D1DEAABA-3B95-2E8E-A010-1902D8B149A1}"/>
          </ac:spMkLst>
        </pc:spChg>
        <pc:spChg chg="add mod">
          <ac:chgData name="Vijay Mohan" userId="919c086ea1b3a34c" providerId="Windows Live" clId="Web-{C6A5A11D-5B37-4595-8328-A7843A797AA0}" dt="2022-05-16T13:34:09.370" v="185"/>
          <ac:spMkLst>
            <pc:docMk/>
            <pc:sldMk cId="3382553171" sldId="257"/>
            <ac:spMk id="67" creationId="{A8951F28-8C00-F016-B2D0-D0697876D316}"/>
          </ac:spMkLst>
        </pc:spChg>
        <pc:picChg chg="mod">
          <ac:chgData name="Vijay Mohan" userId="919c086ea1b3a34c" providerId="Windows Live" clId="Web-{C6A5A11D-5B37-4595-8328-A7843A797AA0}" dt="2022-05-16T13:32:36.927" v="168" actId="1076"/>
          <ac:picMkLst>
            <pc:docMk/>
            <pc:sldMk cId="3382553171" sldId="257"/>
            <ac:picMk id="14" creationId="{9D8835E3-AE32-F0D6-9136-64EC969EE609}"/>
          </ac:picMkLst>
        </pc:picChg>
        <pc:picChg chg="del">
          <ac:chgData name="Vijay Mohan" userId="919c086ea1b3a34c" providerId="Windows Live" clId="Web-{C6A5A11D-5B37-4595-8328-A7843A797AA0}" dt="2022-05-16T13:06:24.383" v="3"/>
          <ac:picMkLst>
            <pc:docMk/>
            <pc:sldMk cId="3382553171" sldId="257"/>
            <ac:picMk id="21" creationId="{04994DAE-9899-DBDD-9E12-6BA0B60210E4}"/>
          </ac:picMkLst>
        </pc:picChg>
        <pc:picChg chg="del">
          <ac:chgData name="Vijay Mohan" userId="919c086ea1b3a34c" providerId="Windows Live" clId="Web-{C6A5A11D-5B37-4595-8328-A7843A797AA0}" dt="2022-05-16T13:06:28.524" v="5"/>
          <ac:picMkLst>
            <pc:docMk/>
            <pc:sldMk cId="3382553171" sldId="257"/>
            <ac:picMk id="22" creationId="{B268B475-024F-D8D0-8B6F-4AFF7CFBEAD8}"/>
          </ac:picMkLst>
        </pc:picChg>
        <pc:picChg chg="mod">
          <ac:chgData name="Vijay Mohan" userId="919c086ea1b3a34c" providerId="Windows Live" clId="Web-{C6A5A11D-5B37-4595-8328-A7843A797AA0}" dt="2022-05-16T13:15:17.244" v="49" actId="1076"/>
          <ac:picMkLst>
            <pc:docMk/>
            <pc:sldMk cId="3382553171" sldId="257"/>
            <ac:picMk id="23" creationId="{A6AB53B6-F3D9-DEE5-CA80-AAEE284DF4C0}"/>
          </ac:picMkLst>
        </pc:picChg>
        <pc:picChg chg="mod">
          <ac:chgData name="Vijay Mohan" userId="919c086ea1b3a34c" providerId="Windows Live" clId="Web-{C6A5A11D-5B37-4595-8328-A7843A797AA0}" dt="2022-05-16T13:15:13.525" v="48" actId="1076"/>
          <ac:picMkLst>
            <pc:docMk/>
            <pc:sldMk cId="3382553171" sldId="257"/>
            <ac:picMk id="24" creationId="{FC01D82A-4389-FEBF-4B83-46C209D61937}"/>
          </ac:picMkLst>
        </pc:picChg>
        <pc:picChg chg="mod">
          <ac:chgData name="Vijay Mohan" userId="919c086ea1b3a34c" providerId="Windows Live" clId="Web-{C6A5A11D-5B37-4595-8328-A7843A797AA0}" dt="2022-05-16T13:13:24.628" v="30" actId="1076"/>
          <ac:picMkLst>
            <pc:docMk/>
            <pc:sldMk cId="3382553171" sldId="257"/>
            <ac:picMk id="25" creationId="{36E28511-B992-7FC8-C423-5E5EC9E898E2}"/>
          </ac:picMkLst>
        </pc:picChg>
        <pc:picChg chg="mod">
          <ac:chgData name="Vijay Mohan" userId="919c086ea1b3a34c" providerId="Windows Live" clId="Web-{C6A5A11D-5B37-4595-8328-A7843A797AA0}" dt="2022-05-16T13:37:42.679" v="220" actId="1076"/>
          <ac:picMkLst>
            <pc:docMk/>
            <pc:sldMk cId="3382553171" sldId="257"/>
            <ac:picMk id="26" creationId="{C75CC557-A03F-66E4-C444-5986ABEBB362}"/>
          </ac:picMkLst>
        </pc:picChg>
        <pc:picChg chg="mod">
          <ac:chgData name="Vijay Mohan" userId="919c086ea1b3a34c" providerId="Windows Live" clId="Web-{C6A5A11D-5B37-4595-8328-A7843A797AA0}" dt="2022-05-16T13:15:10.150" v="47" actId="1076"/>
          <ac:picMkLst>
            <pc:docMk/>
            <pc:sldMk cId="3382553171" sldId="257"/>
            <ac:picMk id="27" creationId="{F673E69C-D49C-1DC9-35DD-9B02B0AF3434}"/>
          </ac:picMkLst>
        </pc:picChg>
        <pc:picChg chg="mod">
          <ac:chgData name="Vijay Mohan" userId="919c086ea1b3a34c" providerId="Windows Live" clId="Web-{C6A5A11D-5B37-4595-8328-A7843A797AA0}" dt="2022-05-16T13:13:32.285" v="32" actId="1076"/>
          <ac:picMkLst>
            <pc:docMk/>
            <pc:sldMk cId="3382553171" sldId="257"/>
            <ac:picMk id="28" creationId="{C4C9E1B7-3D03-CE5D-347C-8B5F35B9B320}"/>
          </ac:picMkLst>
        </pc:picChg>
        <pc:picChg chg="mod">
          <ac:chgData name="Vijay Mohan" userId="919c086ea1b3a34c" providerId="Windows Live" clId="Web-{C6A5A11D-5B37-4595-8328-A7843A797AA0}" dt="2022-05-16T13:13:47.364" v="35" actId="1076"/>
          <ac:picMkLst>
            <pc:docMk/>
            <pc:sldMk cId="3382553171" sldId="257"/>
            <ac:picMk id="29" creationId="{92E916E2-54BE-0F08-B531-40D5D3F5538A}"/>
          </ac:picMkLst>
        </pc:picChg>
        <pc:picChg chg="mod">
          <ac:chgData name="Vijay Mohan" userId="919c086ea1b3a34c" providerId="Windows Live" clId="Web-{C6A5A11D-5B37-4595-8328-A7843A797AA0}" dt="2022-05-16T13:13:51.708" v="36" actId="1076"/>
          <ac:picMkLst>
            <pc:docMk/>
            <pc:sldMk cId="3382553171" sldId="257"/>
            <ac:picMk id="30" creationId="{06895130-CC65-DD47-4C2C-727ECD5D59A5}"/>
          </ac:picMkLst>
        </pc:picChg>
        <pc:picChg chg="mod">
          <ac:chgData name="Vijay Mohan" userId="919c086ea1b3a34c" providerId="Windows Live" clId="Web-{C6A5A11D-5B37-4595-8328-A7843A797AA0}" dt="2022-05-16T13:13:54.567" v="37" actId="1076"/>
          <ac:picMkLst>
            <pc:docMk/>
            <pc:sldMk cId="3382553171" sldId="257"/>
            <ac:picMk id="31" creationId="{5B6E1491-B7C8-B617-E9AA-340F2DD37E69}"/>
          </ac:picMkLst>
        </pc:picChg>
        <pc:picChg chg="mod">
          <ac:chgData name="Vijay Mohan" userId="919c086ea1b3a34c" providerId="Windows Live" clId="Web-{C6A5A11D-5B37-4595-8328-A7843A797AA0}" dt="2022-05-16T13:13:58.646" v="38" actId="1076"/>
          <ac:picMkLst>
            <pc:docMk/>
            <pc:sldMk cId="3382553171" sldId="257"/>
            <ac:picMk id="32" creationId="{44871633-ED67-FC45-0907-CE90CFE5F98B}"/>
          </ac:picMkLst>
        </pc:picChg>
        <pc:picChg chg="mod">
          <ac:chgData name="Vijay Mohan" userId="919c086ea1b3a34c" providerId="Windows Live" clId="Web-{C6A5A11D-5B37-4595-8328-A7843A797AA0}" dt="2022-05-16T13:14:02.802" v="39" actId="1076"/>
          <ac:picMkLst>
            <pc:docMk/>
            <pc:sldMk cId="3382553171" sldId="257"/>
            <ac:picMk id="33" creationId="{C142BF16-942A-A653-AD54-F751B016CFA0}"/>
          </ac:picMkLst>
        </pc:picChg>
        <pc:picChg chg="mod">
          <ac:chgData name="Vijay Mohan" userId="919c086ea1b3a34c" providerId="Windows Live" clId="Web-{C6A5A11D-5B37-4595-8328-A7843A797AA0}" dt="2022-05-16T13:20:27.199" v="101" actId="1076"/>
          <ac:picMkLst>
            <pc:docMk/>
            <pc:sldMk cId="3382553171" sldId="257"/>
            <ac:picMk id="35" creationId="{DAB35391-FA3E-9DB1-481E-5B5B1DB5265A}"/>
          </ac:picMkLst>
        </pc:picChg>
        <pc:picChg chg="mod">
          <ac:chgData name="Vijay Mohan" userId="919c086ea1b3a34c" providerId="Windows Live" clId="Web-{C6A5A11D-5B37-4595-8328-A7843A797AA0}" dt="2022-05-16T13:20:29.496" v="102" actId="1076"/>
          <ac:picMkLst>
            <pc:docMk/>
            <pc:sldMk cId="3382553171" sldId="257"/>
            <ac:picMk id="36" creationId="{7ACDF2F2-A88C-00A5-E0A6-89B9C613B7A7}"/>
          </ac:picMkLst>
        </pc:picChg>
        <pc:picChg chg="mod">
          <ac:chgData name="Vijay Mohan" userId="919c086ea1b3a34c" providerId="Windows Live" clId="Web-{C6A5A11D-5B37-4595-8328-A7843A797AA0}" dt="2022-05-16T13:20:17.120" v="98" actId="1076"/>
          <ac:picMkLst>
            <pc:docMk/>
            <pc:sldMk cId="3382553171" sldId="257"/>
            <ac:picMk id="37" creationId="{F6FB20E8-EC73-7A5C-0ED2-498DD39E92A4}"/>
          </ac:picMkLst>
        </pc:picChg>
        <pc:picChg chg="mod">
          <ac:chgData name="Vijay Mohan" userId="919c086ea1b3a34c" providerId="Windows Live" clId="Web-{C6A5A11D-5B37-4595-8328-A7843A797AA0}" dt="2022-05-16T13:20:32.262" v="103" actId="1076"/>
          <ac:picMkLst>
            <pc:docMk/>
            <pc:sldMk cId="3382553171" sldId="257"/>
            <ac:picMk id="38" creationId="{37E70338-4BF4-6A4E-7DFE-02EE830A1B92}"/>
          </ac:picMkLst>
        </pc:picChg>
        <pc:picChg chg="mod">
          <ac:chgData name="Vijay Mohan" userId="919c086ea1b3a34c" providerId="Windows Live" clId="Web-{C6A5A11D-5B37-4595-8328-A7843A797AA0}" dt="2022-05-16T13:20:22.652" v="100" actId="1076"/>
          <ac:picMkLst>
            <pc:docMk/>
            <pc:sldMk cId="3382553171" sldId="257"/>
            <ac:picMk id="39" creationId="{9BFEB55B-78C7-3216-E535-6E8AD52CB418}"/>
          </ac:picMkLst>
        </pc:picChg>
        <pc:picChg chg="mod">
          <ac:chgData name="Vijay Mohan" userId="919c086ea1b3a34c" providerId="Windows Live" clId="Web-{C6A5A11D-5B37-4595-8328-A7843A797AA0}" dt="2022-05-16T13:20:14.448" v="97" actId="1076"/>
          <ac:picMkLst>
            <pc:docMk/>
            <pc:sldMk cId="3382553171" sldId="257"/>
            <ac:picMk id="40" creationId="{D99B6EC9-7509-1C78-7450-E478122470D3}"/>
          </ac:picMkLst>
        </pc:picChg>
        <pc:picChg chg="mod">
          <ac:chgData name="Vijay Mohan" userId="919c086ea1b3a34c" providerId="Windows Live" clId="Web-{C6A5A11D-5B37-4595-8328-A7843A797AA0}" dt="2022-05-16T13:13:08.596" v="27" actId="1076"/>
          <ac:picMkLst>
            <pc:docMk/>
            <pc:sldMk cId="3382553171" sldId="257"/>
            <ac:picMk id="41" creationId="{066E5297-954B-C3D8-5120-2358B40D09C2}"/>
          </ac:picMkLst>
        </pc:picChg>
        <pc:picChg chg="mod">
          <ac:chgData name="Vijay Mohan" userId="919c086ea1b3a34c" providerId="Windows Live" clId="Web-{C6A5A11D-5B37-4595-8328-A7843A797AA0}" dt="2022-05-16T13:36:32.659" v="211" actId="1076"/>
          <ac:picMkLst>
            <pc:docMk/>
            <pc:sldMk cId="3382553171" sldId="257"/>
            <ac:picMk id="99" creationId="{09D5271D-FD4A-2FD1-D32A-60E23621A9E5}"/>
          </ac:picMkLst>
        </pc:picChg>
        <pc:cxnChg chg="add del">
          <ac:chgData name="Vijay Mohan" userId="919c086ea1b3a34c" providerId="Windows Live" clId="Web-{C6A5A11D-5B37-4595-8328-A7843A797AA0}" dt="2022-05-16T13:22:35.612" v="116"/>
          <ac:cxnSpMkLst>
            <pc:docMk/>
            <pc:sldMk cId="3382553171" sldId="257"/>
            <ac:cxnSpMk id="5" creationId="{E0CE347C-89B6-EED7-CB97-8D0549EDD798}"/>
          </ac:cxnSpMkLst>
        </pc:cxnChg>
        <pc:cxnChg chg="add del mod">
          <ac:chgData name="Vijay Mohan" userId="919c086ea1b3a34c" providerId="Windows Live" clId="Web-{C6A5A11D-5B37-4595-8328-A7843A797AA0}" dt="2022-05-16T13:36:34.956" v="212"/>
          <ac:cxnSpMkLst>
            <pc:docMk/>
            <pc:sldMk cId="3382553171" sldId="257"/>
            <ac:cxnSpMk id="13" creationId="{62125F76-7721-7037-3ECD-695EC732DE07}"/>
          </ac:cxnSpMkLst>
        </pc:cxnChg>
        <pc:cxnChg chg="del">
          <ac:chgData name="Vijay Mohan" userId="919c086ea1b3a34c" providerId="Windows Live" clId="Web-{C6A5A11D-5B37-4595-8328-A7843A797AA0}" dt="2022-05-16T13:18:44.052" v="86"/>
          <ac:cxnSpMkLst>
            <pc:docMk/>
            <pc:sldMk cId="3382553171" sldId="257"/>
            <ac:cxnSpMk id="15" creationId="{85CA8E52-6F7B-BF44-42B1-E5A739C21BA5}"/>
          </ac:cxnSpMkLst>
        </pc:cxnChg>
        <pc:cxnChg chg="del">
          <ac:chgData name="Vijay Mohan" userId="919c086ea1b3a34c" providerId="Windows Live" clId="Web-{C6A5A11D-5B37-4595-8328-A7843A797AA0}" dt="2022-05-16T13:18:41.584" v="85"/>
          <ac:cxnSpMkLst>
            <pc:docMk/>
            <pc:sldMk cId="3382553171" sldId="257"/>
            <ac:cxnSpMk id="16" creationId="{9194DF99-B742-45EC-96F1-6BE1AAD8025C}"/>
          </ac:cxnSpMkLst>
        </pc:cxnChg>
        <pc:cxnChg chg="del">
          <ac:chgData name="Vijay Mohan" userId="919c086ea1b3a34c" providerId="Windows Live" clId="Web-{C6A5A11D-5B37-4595-8328-A7843A797AA0}" dt="2022-05-16T13:18:39.396" v="84"/>
          <ac:cxnSpMkLst>
            <pc:docMk/>
            <pc:sldMk cId="3382553171" sldId="257"/>
            <ac:cxnSpMk id="17" creationId="{469E573C-DB8C-1B37-C515-5C9BF7AA94B9}"/>
          </ac:cxnSpMkLst>
        </pc:cxnChg>
        <pc:cxnChg chg="add del mod">
          <ac:chgData name="Vijay Mohan" userId="919c086ea1b3a34c" providerId="Windows Live" clId="Web-{C6A5A11D-5B37-4595-8328-A7843A797AA0}" dt="2022-05-16T13:23:47.819" v="124"/>
          <ac:cxnSpMkLst>
            <pc:docMk/>
            <pc:sldMk cId="3382553171" sldId="257"/>
            <ac:cxnSpMk id="19" creationId="{CE283FFE-14D3-25FC-16A7-434C1E69593A}"/>
          </ac:cxnSpMkLst>
        </pc:cxnChg>
        <pc:cxnChg chg="add del mod">
          <ac:chgData name="Vijay Mohan" userId="919c086ea1b3a34c" providerId="Windows Live" clId="Web-{C6A5A11D-5B37-4595-8328-A7843A797AA0}" dt="2022-05-16T13:25:01.136" v="137"/>
          <ac:cxnSpMkLst>
            <pc:docMk/>
            <pc:sldMk cId="3382553171" sldId="257"/>
            <ac:cxnSpMk id="49" creationId="{4160A41B-F27B-3BA5-336E-AA58A44A33BD}"/>
          </ac:cxnSpMkLst>
        </pc:cxnChg>
        <pc:cxnChg chg="add del mod">
          <ac:chgData name="Vijay Mohan" userId="919c086ea1b3a34c" providerId="Windows Live" clId="Web-{C6A5A11D-5B37-4595-8328-A7843A797AA0}" dt="2022-05-16T13:22:10.158" v="114"/>
          <ac:cxnSpMkLst>
            <pc:docMk/>
            <pc:sldMk cId="3382553171" sldId="257"/>
            <ac:cxnSpMk id="51" creationId="{4B847AE0-77B1-0772-7B05-DD56955FAF18}"/>
          </ac:cxnSpMkLst>
        </pc:cxnChg>
        <pc:cxnChg chg="del mod">
          <ac:chgData name="Vijay Mohan" userId="919c086ea1b3a34c" providerId="Windows Live" clId="Web-{C6A5A11D-5B37-4595-8328-A7843A797AA0}" dt="2022-05-16T13:23:07.270" v="119"/>
          <ac:cxnSpMkLst>
            <pc:docMk/>
            <pc:sldMk cId="3382553171" sldId="257"/>
            <ac:cxnSpMk id="62" creationId="{2B2947DD-D2EF-4AAE-903F-4FC51E153F27}"/>
          </ac:cxnSpMkLst>
        </pc:cxnChg>
        <pc:cxnChg chg="del">
          <ac:chgData name="Vijay Mohan" userId="919c086ea1b3a34c" providerId="Windows Live" clId="Web-{C6A5A11D-5B37-4595-8328-A7843A797AA0}" dt="2022-05-16T13:26:45.830" v="145"/>
          <ac:cxnSpMkLst>
            <pc:docMk/>
            <pc:sldMk cId="3382553171" sldId="257"/>
            <ac:cxnSpMk id="68" creationId="{1E3EE706-5ECE-7148-08FA-9063178BB4A0}"/>
          </ac:cxnSpMkLst>
        </pc:cxnChg>
        <pc:cxnChg chg="del mod">
          <ac:chgData name="Vijay Mohan" userId="919c086ea1b3a34c" providerId="Windows Live" clId="Web-{C6A5A11D-5B37-4595-8328-A7843A797AA0}" dt="2022-05-16T13:06:26.727" v="4"/>
          <ac:cxnSpMkLst>
            <pc:docMk/>
            <pc:sldMk cId="3382553171" sldId="257"/>
            <ac:cxnSpMk id="76" creationId="{D6E9D3F8-1C77-DDBE-51BF-93B960F8F894}"/>
          </ac:cxnSpMkLst>
        </pc:cxnChg>
        <pc:cxnChg chg="del">
          <ac:chgData name="Vijay Mohan" userId="919c086ea1b3a34c" providerId="Windows Live" clId="Web-{C6A5A11D-5B37-4595-8328-A7843A797AA0}" dt="2022-05-16T13:06:34.321" v="6"/>
          <ac:cxnSpMkLst>
            <pc:docMk/>
            <pc:sldMk cId="3382553171" sldId="257"/>
            <ac:cxnSpMk id="77" creationId="{BB23AE2A-90A7-6A6B-F217-59BF4CB1BA65}"/>
          </ac:cxnSpMkLst>
        </pc:cxnChg>
        <pc:cxnChg chg="mod">
          <ac:chgData name="Vijay Mohan" userId="919c086ea1b3a34c" providerId="Windows Live" clId="Web-{C6A5A11D-5B37-4595-8328-A7843A797AA0}" dt="2022-05-16T13:12:56.236" v="25" actId="1076"/>
          <ac:cxnSpMkLst>
            <pc:docMk/>
            <pc:sldMk cId="3382553171" sldId="257"/>
            <ac:cxnSpMk id="79" creationId="{C3AE9C9A-5080-C916-DD90-9EED1CB90930}"/>
          </ac:cxnSpMkLst>
        </pc:cxnChg>
        <pc:cxnChg chg="del mod">
          <ac:chgData name="Vijay Mohan" userId="919c086ea1b3a34c" providerId="Windows Live" clId="Web-{C6A5A11D-5B37-4595-8328-A7843A797AA0}" dt="2022-05-16T13:37:54.773" v="222"/>
          <ac:cxnSpMkLst>
            <pc:docMk/>
            <pc:sldMk cId="3382553171" sldId="257"/>
            <ac:cxnSpMk id="87" creationId="{22787E95-2DF7-F54F-8C24-E833A2305B9B}"/>
          </ac:cxnSpMkLst>
        </pc:cxnChg>
        <pc:cxnChg chg="mod">
          <ac:chgData name="Vijay Mohan" userId="919c086ea1b3a34c" providerId="Windows Live" clId="Web-{C6A5A11D-5B37-4595-8328-A7843A797AA0}" dt="2022-05-16T13:28:57.149" v="157" actId="1076"/>
          <ac:cxnSpMkLst>
            <pc:docMk/>
            <pc:sldMk cId="3382553171" sldId="257"/>
            <ac:cxnSpMk id="110" creationId="{0C36AD35-6DAE-527C-6ED4-441C22C0ABCE}"/>
          </ac:cxnSpMkLst>
        </pc:cxnChg>
      </pc:sldChg>
      <pc:sldChg chg="del">
        <pc:chgData name="Vijay Mohan" userId="919c086ea1b3a34c" providerId="Windows Live" clId="Web-{C6A5A11D-5B37-4595-8328-A7843A797AA0}" dt="2022-05-16T13:06:12.383" v="0"/>
        <pc:sldMkLst>
          <pc:docMk/>
          <pc:sldMk cId="416988997" sldId="268"/>
        </pc:sldMkLst>
      </pc:sldChg>
    </pc:docChg>
  </pc:docChgLst>
  <pc:docChgLst>
    <pc:chgData name="Vijay Mohan" userId="919c086ea1b3a34c" providerId="Windows Live" clId="Web-{3E50C022-E21D-41D6-B3DE-C38BB9A7D3E8}"/>
    <pc:docChg chg="addSld delSld modSld">
      <pc:chgData name="Vijay Mohan" userId="919c086ea1b3a34c" providerId="Windows Live" clId="Web-{3E50C022-E21D-41D6-B3DE-C38BB9A7D3E8}" dt="2022-05-15T13:33:07.037" v="150"/>
      <pc:docMkLst>
        <pc:docMk/>
      </pc:docMkLst>
      <pc:sldChg chg="addSp delSp modSp del">
        <pc:chgData name="Vijay Mohan" userId="919c086ea1b3a34c" providerId="Windows Live" clId="Web-{3E50C022-E21D-41D6-B3DE-C38BB9A7D3E8}" dt="2022-05-15T13:17:15.258" v="16"/>
        <pc:sldMkLst>
          <pc:docMk/>
          <pc:sldMk cId="109857222" sldId="256"/>
        </pc:sldMkLst>
        <pc:spChg chg="mod">
          <ac:chgData name="Vijay Mohan" userId="919c086ea1b3a34c" providerId="Windows Live" clId="Web-{3E50C022-E21D-41D6-B3DE-C38BB9A7D3E8}" dt="2022-05-15T13:15:31.144" v="2" actId="14100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Vijay Mohan" userId="919c086ea1b3a34c" providerId="Windows Live" clId="Web-{3E50C022-E21D-41D6-B3DE-C38BB9A7D3E8}" dt="2022-05-15T13:15:27.144" v="1"/>
          <ac:spMkLst>
            <pc:docMk/>
            <pc:sldMk cId="109857222" sldId="256"/>
            <ac:spMk id="3" creationId="{00000000-0000-0000-0000-000000000000}"/>
          </ac:spMkLst>
        </pc:spChg>
        <pc:spChg chg="add mod">
          <ac:chgData name="Vijay Mohan" userId="919c086ea1b3a34c" providerId="Windows Live" clId="Web-{3E50C022-E21D-41D6-B3DE-C38BB9A7D3E8}" dt="2022-05-15T13:16:40.381" v="11" actId="1076"/>
          <ac:spMkLst>
            <pc:docMk/>
            <pc:sldMk cId="109857222" sldId="256"/>
            <ac:spMk id="4" creationId="{15560647-A3AD-60C1-E13A-CEC5AEFADCE8}"/>
          </ac:spMkLst>
        </pc:spChg>
        <pc:spChg chg="add mod">
          <ac:chgData name="Vijay Mohan" userId="919c086ea1b3a34c" providerId="Windows Live" clId="Web-{3E50C022-E21D-41D6-B3DE-C38BB9A7D3E8}" dt="2022-05-15T13:17:04.148" v="14" actId="1076"/>
          <ac:spMkLst>
            <pc:docMk/>
            <pc:sldMk cId="109857222" sldId="256"/>
            <ac:spMk id="5" creationId="{1B76A66E-B31A-8437-724D-7AF4D811803C}"/>
          </ac:spMkLst>
        </pc:spChg>
      </pc:sldChg>
      <pc:sldChg chg="addSp delSp modSp new mod setBg">
        <pc:chgData name="Vijay Mohan" userId="919c086ea1b3a34c" providerId="Windows Live" clId="Web-{3E50C022-E21D-41D6-B3DE-C38BB9A7D3E8}" dt="2022-05-15T13:33:07.037" v="150"/>
        <pc:sldMkLst>
          <pc:docMk/>
          <pc:sldMk cId="3382553171" sldId="257"/>
        </pc:sldMkLst>
        <pc:spChg chg="add mod">
          <ac:chgData name="Vijay Mohan" userId="919c086ea1b3a34c" providerId="Windows Live" clId="Web-{3E50C022-E21D-41D6-B3DE-C38BB9A7D3E8}" dt="2022-05-15T13:26:20.815" v="125" actId="14100"/>
          <ac:spMkLst>
            <pc:docMk/>
            <pc:sldMk cId="3382553171" sldId="257"/>
            <ac:spMk id="2" creationId="{77A6539E-B65F-EE23-E092-0BC96E27D319}"/>
          </ac:spMkLst>
        </pc:spChg>
        <pc:spChg chg="add mod">
          <ac:chgData name="Vijay Mohan" userId="919c086ea1b3a34c" providerId="Windows Live" clId="Web-{3E50C022-E21D-41D6-B3DE-C38BB9A7D3E8}" dt="2022-05-15T13:20:45.674" v="39" actId="14100"/>
          <ac:spMkLst>
            <pc:docMk/>
            <pc:sldMk cId="3382553171" sldId="257"/>
            <ac:spMk id="3" creationId="{859F0011-83F4-EE8A-C5A9-B66E31B8379B}"/>
          </ac:spMkLst>
        </pc:spChg>
        <pc:spChg chg="add mod">
          <ac:chgData name="Vijay Mohan" userId="919c086ea1b3a34c" providerId="Windows Live" clId="Web-{3E50C022-E21D-41D6-B3DE-C38BB9A7D3E8}" dt="2022-05-15T13:23:40.292" v="75" actId="20577"/>
          <ac:spMkLst>
            <pc:docMk/>
            <pc:sldMk cId="3382553171" sldId="257"/>
            <ac:spMk id="4" creationId="{A568004A-9E32-423E-2748-2AA1524E89E4}"/>
          </ac:spMkLst>
        </pc:spChg>
        <pc:spChg chg="add mod">
          <ac:chgData name="Vijay Mohan" userId="919c086ea1b3a34c" providerId="Windows Live" clId="Web-{3E50C022-E21D-41D6-B3DE-C38BB9A7D3E8}" dt="2022-05-15T13:23:22.619" v="71" actId="20577"/>
          <ac:spMkLst>
            <pc:docMk/>
            <pc:sldMk cId="3382553171" sldId="257"/>
            <ac:spMk id="5" creationId="{A8D55046-6202-70EB-8DB1-5135ECA62F0B}"/>
          </ac:spMkLst>
        </pc:spChg>
        <pc:spChg chg="add mod">
          <ac:chgData name="Vijay Mohan" userId="919c086ea1b3a34c" providerId="Windows Live" clId="Web-{3E50C022-E21D-41D6-B3DE-C38BB9A7D3E8}" dt="2022-05-15T13:29:37.074" v="139" actId="20577"/>
          <ac:spMkLst>
            <pc:docMk/>
            <pc:sldMk cId="3382553171" sldId="257"/>
            <ac:spMk id="6" creationId="{3866C0D1-316D-5813-242D-B9BC35512975}"/>
          </ac:spMkLst>
        </pc:spChg>
        <pc:spChg chg="add mod">
          <ac:chgData name="Vijay Mohan" userId="919c086ea1b3a34c" providerId="Windows Live" clId="Web-{3E50C022-E21D-41D6-B3DE-C38BB9A7D3E8}" dt="2022-05-15T13:27:44.381" v="134" actId="14100"/>
          <ac:spMkLst>
            <pc:docMk/>
            <pc:sldMk cId="3382553171" sldId="257"/>
            <ac:spMk id="7" creationId="{FAB9B23A-BEF6-5D05-D310-B86265EEB6B7}"/>
          </ac:spMkLst>
        </pc:spChg>
        <pc:spChg chg="add mod">
          <ac:chgData name="Vijay Mohan" userId="919c086ea1b3a34c" providerId="Windows Live" clId="Web-{3E50C022-E21D-41D6-B3DE-C38BB9A7D3E8}" dt="2022-05-15T13:23:12.447" v="66" actId="20577"/>
          <ac:spMkLst>
            <pc:docMk/>
            <pc:sldMk cId="3382553171" sldId="257"/>
            <ac:spMk id="8" creationId="{7C844AEA-7CFD-4817-E652-8090E5CAEF5C}"/>
          </ac:spMkLst>
        </pc:spChg>
        <pc:spChg chg="add mod">
          <ac:chgData name="Vijay Mohan" userId="919c086ea1b3a34c" providerId="Windows Live" clId="Web-{3E50C022-E21D-41D6-B3DE-C38BB9A7D3E8}" dt="2022-05-15T13:23:18.244" v="70" actId="20577"/>
          <ac:spMkLst>
            <pc:docMk/>
            <pc:sldMk cId="3382553171" sldId="257"/>
            <ac:spMk id="9" creationId="{F688F771-3008-C680-688E-141BE6E014DF}"/>
          </ac:spMkLst>
        </pc:spChg>
        <pc:spChg chg="add mod">
          <ac:chgData name="Vijay Mohan" userId="919c086ea1b3a34c" providerId="Windows Live" clId="Web-{3E50C022-E21D-41D6-B3DE-C38BB9A7D3E8}" dt="2022-05-15T13:24:46.248" v="93" actId="14100"/>
          <ac:spMkLst>
            <pc:docMk/>
            <pc:sldMk cId="3382553171" sldId="257"/>
            <ac:spMk id="10" creationId="{A7EC2BD5-0417-6CFB-830F-B045F0C8D571}"/>
          </ac:spMkLst>
        </pc:spChg>
        <pc:spChg chg="add mod">
          <ac:chgData name="Vijay Mohan" userId="919c086ea1b3a34c" providerId="Windows Live" clId="Web-{3E50C022-E21D-41D6-B3DE-C38BB9A7D3E8}" dt="2022-05-15T13:24:15.075" v="83" actId="20577"/>
          <ac:spMkLst>
            <pc:docMk/>
            <pc:sldMk cId="3382553171" sldId="257"/>
            <ac:spMk id="11" creationId="{B7E2E2F3-992D-1F83-E31D-B0256C6C2A84}"/>
          </ac:spMkLst>
        </pc:spChg>
        <pc:inkChg chg="add del">
          <ac:chgData name="Vijay Mohan" userId="919c086ea1b3a34c" providerId="Windows Live" clId="Web-{3E50C022-E21D-41D6-B3DE-C38BB9A7D3E8}" dt="2022-05-15T13:29:50.606" v="145"/>
          <ac:inkMkLst>
            <pc:docMk/>
            <pc:sldMk cId="3382553171" sldId="257"/>
            <ac:inkMk id="12" creationId="{0E80DD91-38FB-7CF0-9832-40571B8949A4}"/>
          </ac:inkMkLst>
        </pc:inkChg>
        <pc:inkChg chg="add del">
          <ac:chgData name="Vijay Mohan" userId="919c086ea1b3a34c" providerId="Windows Live" clId="Web-{3E50C022-E21D-41D6-B3DE-C38BB9A7D3E8}" dt="2022-05-15T13:29:44.496" v="142"/>
          <ac:inkMkLst>
            <pc:docMk/>
            <pc:sldMk cId="3382553171" sldId="257"/>
            <ac:inkMk id="13" creationId="{2D1A60EC-C534-4A00-813A-FEA09C8419CB}"/>
          </ac:inkMkLst>
        </pc:inkChg>
        <pc:inkChg chg="add del">
          <ac:chgData name="Vijay Mohan" userId="919c086ea1b3a34c" providerId="Windows Live" clId="Web-{3E50C022-E21D-41D6-B3DE-C38BB9A7D3E8}" dt="2022-05-15T13:29:50.606" v="144"/>
          <ac:inkMkLst>
            <pc:docMk/>
            <pc:sldMk cId="3382553171" sldId="257"/>
            <ac:inkMk id="14" creationId="{A095CC71-8697-C592-10A8-816EC30006FD}"/>
          </ac:inkMkLst>
        </pc:inkChg>
        <pc:cxnChg chg="add">
          <ac:chgData name="Vijay Mohan" userId="919c086ea1b3a34c" providerId="Windows Live" clId="Web-{3E50C022-E21D-41D6-B3DE-C38BB9A7D3E8}" dt="2022-05-15T13:30:41.390" v="146"/>
          <ac:cxnSpMkLst>
            <pc:docMk/>
            <pc:sldMk cId="3382553171" sldId="257"/>
            <ac:cxnSpMk id="15" creationId="{85CA8E52-6F7B-BF44-42B1-E5A739C21BA5}"/>
          </ac:cxnSpMkLst>
        </pc:cxnChg>
        <pc:cxnChg chg="add">
          <ac:chgData name="Vijay Mohan" userId="919c086ea1b3a34c" providerId="Windows Live" clId="Web-{3E50C022-E21D-41D6-B3DE-C38BB9A7D3E8}" dt="2022-05-15T13:31:01.922" v="147"/>
          <ac:cxnSpMkLst>
            <pc:docMk/>
            <pc:sldMk cId="3382553171" sldId="257"/>
            <ac:cxnSpMk id="16" creationId="{9194DF99-B742-45EC-96F1-6BE1AAD8025C}"/>
          </ac:cxnSpMkLst>
        </pc:cxnChg>
        <pc:cxnChg chg="add">
          <ac:chgData name="Vijay Mohan" userId="919c086ea1b3a34c" providerId="Windows Live" clId="Web-{3E50C022-E21D-41D6-B3DE-C38BB9A7D3E8}" dt="2022-05-15T13:33:07.037" v="150"/>
          <ac:cxnSpMkLst>
            <pc:docMk/>
            <pc:sldMk cId="3382553171" sldId="257"/>
            <ac:cxnSpMk id="17" creationId="{469E573C-DB8C-1B37-C515-5C9BF7AA94B9}"/>
          </ac:cxnSpMkLst>
        </pc:cxnChg>
      </pc:sldChg>
    </pc:docChg>
  </pc:docChgLst>
  <pc:docChgLst>
    <pc:chgData name="Vijay Mohan" userId="919c086ea1b3a34c" providerId="Windows Live" clId="Web-{C541B99F-BE25-45A4-935C-BFBFC2B2CE19}"/>
    <pc:docChg chg="addSld delSld modSld sldOrd addMainMaster delMainMaster modMainMaster">
      <pc:chgData name="Vijay Mohan" userId="919c086ea1b3a34c" providerId="Windows Live" clId="Web-{C541B99F-BE25-45A4-935C-BFBFC2B2CE19}" dt="2022-05-16T04:48:12.361" v="2860"/>
      <pc:docMkLst>
        <pc:docMk/>
      </pc:docMkLst>
      <pc:sldChg chg="addSp delSp modSp mod ord setBg modClrScheme chgLayout">
        <pc:chgData name="Vijay Mohan" userId="919c086ea1b3a34c" providerId="Windows Live" clId="Web-{C541B99F-BE25-45A4-935C-BFBFC2B2CE19}" dt="2022-05-16T04:48:12.361" v="2860"/>
        <pc:sldMkLst>
          <pc:docMk/>
          <pc:sldMk cId="3382553171" sldId="257"/>
        </pc:sldMkLst>
        <pc:spChg chg="mod">
          <ac:chgData name="Vijay Mohan" userId="919c086ea1b3a34c" providerId="Windows Live" clId="Web-{C541B99F-BE25-45A4-935C-BFBFC2B2CE19}" dt="2022-05-15T15:42:49.234" v="138" actId="14100"/>
          <ac:spMkLst>
            <pc:docMk/>
            <pc:sldMk cId="3382553171" sldId="257"/>
            <ac:spMk id="2" creationId="{77A6539E-B65F-EE23-E092-0BC96E27D319}"/>
          </ac:spMkLst>
        </pc:spChg>
        <pc:spChg chg="del">
          <ac:chgData name="Vijay Mohan" userId="919c086ea1b3a34c" providerId="Windows Live" clId="Web-{C541B99F-BE25-45A4-935C-BFBFC2B2CE19}" dt="2022-05-15T17:33:41.613" v="1770"/>
          <ac:spMkLst>
            <pc:docMk/>
            <pc:sldMk cId="3382553171" sldId="257"/>
            <ac:spMk id="4" creationId="{A568004A-9E32-423E-2748-2AA1524E89E4}"/>
          </ac:spMkLst>
        </pc:spChg>
        <pc:spChg chg="del mod">
          <ac:chgData name="Vijay Mohan" userId="919c086ea1b3a34c" providerId="Windows Live" clId="Web-{C541B99F-BE25-45A4-935C-BFBFC2B2CE19}" dt="2022-05-15T17:33:47.613" v="1771"/>
          <ac:spMkLst>
            <pc:docMk/>
            <pc:sldMk cId="3382553171" sldId="257"/>
            <ac:spMk id="5" creationId="{A8D55046-6202-70EB-8DB1-5135ECA62F0B}"/>
          </ac:spMkLst>
        </pc:spChg>
        <pc:spChg chg="mod">
          <ac:chgData name="Vijay Mohan" userId="919c086ea1b3a34c" providerId="Windows Live" clId="Web-{C541B99F-BE25-45A4-935C-BFBFC2B2CE19}" dt="2022-05-15T15:42:54.453" v="139" actId="1076"/>
          <ac:spMkLst>
            <pc:docMk/>
            <pc:sldMk cId="3382553171" sldId="257"/>
            <ac:spMk id="7" creationId="{FAB9B23A-BEF6-5D05-D310-B86265EEB6B7}"/>
          </ac:spMkLst>
        </pc:spChg>
        <pc:spChg chg="mod">
          <ac:chgData name="Vijay Mohan" userId="919c086ea1b3a34c" providerId="Windows Live" clId="Web-{C541B99F-BE25-45A4-935C-BFBFC2B2CE19}" dt="2022-05-15T13:40:02.573" v="23" actId="20577"/>
          <ac:spMkLst>
            <pc:docMk/>
            <pc:sldMk cId="3382553171" sldId="257"/>
            <ac:spMk id="8" creationId="{7C844AEA-7CFD-4817-E652-8090E5CAEF5C}"/>
          </ac:spMkLst>
        </pc:spChg>
        <pc:spChg chg="mod">
          <ac:chgData name="Vijay Mohan" userId="919c086ea1b3a34c" providerId="Windows Live" clId="Web-{C541B99F-BE25-45A4-935C-BFBFC2B2CE19}" dt="2022-05-15T13:40:12.355" v="26" actId="20577"/>
          <ac:spMkLst>
            <pc:docMk/>
            <pc:sldMk cId="3382553171" sldId="257"/>
            <ac:spMk id="9" creationId="{F688F771-3008-C680-688E-141BE6E014DF}"/>
          </ac:spMkLst>
        </pc:spChg>
        <pc:spChg chg="mod">
          <ac:chgData name="Vijay Mohan" userId="919c086ea1b3a34c" providerId="Windows Live" clId="Web-{C541B99F-BE25-45A4-935C-BFBFC2B2CE19}" dt="2022-05-15T14:04:14.404" v="106" actId="14100"/>
          <ac:spMkLst>
            <pc:docMk/>
            <pc:sldMk cId="3382553171" sldId="257"/>
            <ac:spMk id="12" creationId="{DEFF32EA-0C43-8ED5-331E-8EC02F32CF54}"/>
          </ac:spMkLst>
        </pc:spChg>
        <pc:spChg chg="add mod">
          <ac:chgData name="Vijay Mohan" userId="919c086ea1b3a34c" providerId="Windows Live" clId="Web-{C541B99F-BE25-45A4-935C-BFBFC2B2CE19}" dt="2022-05-15T15:51:04.825" v="167" actId="14100"/>
          <ac:spMkLst>
            <pc:docMk/>
            <pc:sldMk cId="3382553171" sldId="257"/>
            <ac:spMk id="18" creationId="{25766D20-B4C8-A8C7-3F15-343392B3B159}"/>
          </ac:spMkLst>
        </pc:spChg>
        <pc:spChg chg="add mod">
          <ac:chgData name="Vijay Mohan" userId="919c086ea1b3a34c" providerId="Windows Live" clId="Web-{C541B99F-BE25-45A4-935C-BFBFC2B2CE19}" dt="2022-05-15T13:39:55.821" v="21" actId="20577"/>
          <ac:spMkLst>
            <pc:docMk/>
            <pc:sldMk cId="3382553171" sldId="257"/>
            <ac:spMk id="20" creationId="{78D399B0-0BE7-F919-A36F-57172EF520AB}"/>
          </ac:spMkLst>
        </pc:spChg>
        <pc:spChg chg="add mod">
          <ac:chgData name="Vijay Mohan" userId="919c086ea1b3a34c" providerId="Windows Live" clId="Web-{C541B99F-BE25-45A4-935C-BFBFC2B2CE19}" dt="2022-05-15T15:52:03.092" v="173" actId="14100"/>
          <ac:spMkLst>
            <pc:docMk/>
            <pc:sldMk cId="3382553171" sldId="257"/>
            <ac:spMk id="42" creationId="{B9CA0BFB-FE48-476E-B3A4-ADB4F69866E2}"/>
          </ac:spMkLst>
        </pc:spChg>
        <pc:spChg chg="add mod">
          <ac:chgData name="Vijay Mohan" userId="919c086ea1b3a34c" providerId="Windows Live" clId="Web-{C541B99F-BE25-45A4-935C-BFBFC2B2CE19}" dt="2022-05-15T17:34:09.176" v="1775" actId="14100"/>
          <ac:spMkLst>
            <pc:docMk/>
            <pc:sldMk cId="3382553171" sldId="257"/>
            <ac:spMk id="43" creationId="{857925E1-AE77-897B-0433-68CC401D4083}"/>
          </ac:spMkLst>
        </pc:spChg>
        <pc:spChg chg="add mod">
          <ac:chgData name="Vijay Mohan" userId="919c086ea1b3a34c" providerId="Windows Live" clId="Web-{C541B99F-BE25-45A4-935C-BFBFC2B2CE19}" dt="2022-05-15T17:34:33.114" v="1778" actId="14100"/>
          <ac:spMkLst>
            <pc:docMk/>
            <pc:sldMk cId="3382553171" sldId="257"/>
            <ac:spMk id="44" creationId="{1FAF07A2-CFE0-0FCA-AB13-1C34105243A5}"/>
          </ac:spMkLst>
        </pc:spChg>
        <pc:spChg chg="add mod">
          <ac:chgData name="Vijay Mohan" userId="919c086ea1b3a34c" providerId="Windows Live" clId="Web-{C541B99F-BE25-45A4-935C-BFBFC2B2CE19}" dt="2022-05-15T17:35:44.684" v="1789" actId="1076"/>
          <ac:spMkLst>
            <pc:docMk/>
            <pc:sldMk cId="3382553171" sldId="257"/>
            <ac:spMk id="45" creationId="{D2F8A1F4-FCC1-F779-04F7-770562867BE1}"/>
          </ac:spMkLst>
        </pc:spChg>
        <pc:spChg chg="add mod">
          <ac:chgData name="Vijay Mohan" userId="919c086ea1b3a34c" providerId="Windows Live" clId="Web-{C541B99F-BE25-45A4-935C-BFBFC2B2CE19}" dt="2022-05-15T17:35:34.152" v="1786" actId="14100"/>
          <ac:spMkLst>
            <pc:docMk/>
            <pc:sldMk cId="3382553171" sldId="257"/>
            <ac:spMk id="46" creationId="{6236BD1E-6C03-138A-FA23-CABD2497E906}"/>
          </ac:spMkLst>
        </pc:spChg>
        <pc:spChg chg="add mod">
          <ac:chgData name="Vijay Mohan" userId="919c086ea1b3a34c" providerId="Windows Live" clId="Web-{C541B99F-BE25-45A4-935C-BFBFC2B2CE19}" dt="2022-05-15T17:37:37.952" v="1813" actId="14100"/>
          <ac:spMkLst>
            <pc:docMk/>
            <pc:sldMk cId="3382553171" sldId="257"/>
            <ac:spMk id="47" creationId="{EACD3939-123A-D9A7-BBC2-668B20408CF2}"/>
          </ac:spMkLst>
        </pc:spChg>
        <pc:spChg chg="add mod">
          <ac:chgData name="Vijay Mohan" userId="919c086ea1b3a34c" providerId="Windows Live" clId="Web-{C541B99F-BE25-45A4-935C-BFBFC2B2CE19}" dt="2022-05-15T17:37:25.592" v="1812" actId="14100"/>
          <ac:spMkLst>
            <pc:docMk/>
            <pc:sldMk cId="3382553171" sldId="257"/>
            <ac:spMk id="48" creationId="{5FA55BE5-0853-1D8D-8945-249AB629C309}"/>
          </ac:spMkLst>
        </pc:spChg>
        <pc:spChg chg="add del">
          <ac:chgData name="Vijay Mohan" userId="919c086ea1b3a34c" providerId="Windows Live" clId="Web-{C541B99F-BE25-45A4-935C-BFBFC2B2CE19}" dt="2022-05-16T04:48:12.361" v="2860"/>
          <ac:spMkLst>
            <pc:docMk/>
            <pc:sldMk cId="3382553171" sldId="257"/>
            <ac:spMk id="49" creationId="{6E4803BE-5BE1-3850-3F0D-8FC91FD5F5C7}"/>
          </ac:spMkLst>
        </pc:spChg>
        <pc:spChg chg="add del">
          <ac:chgData name="Vijay Mohan" userId="919c086ea1b3a34c" providerId="Windows Live" clId="Web-{C541B99F-BE25-45A4-935C-BFBFC2B2CE19}" dt="2022-05-16T04:48:08.627" v="2859"/>
          <ac:spMkLst>
            <pc:docMk/>
            <pc:sldMk cId="3382553171" sldId="257"/>
            <ac:spMk id="50" creationId="{131D3689-D27D-6165-8515-9A9D2AB809E1}"/>
          </ac:spMkLst>
        </pc:spChg>
        <pc:picChg chg="add mod">
          <ac:chgData name="Vijay Mohan" userId="919c086ea1b3a34c" providerId="Windows Live" clId="Web-{C541B99F-BE25-45A4-935C-BFBFC2B2CE19}" dt="2022-05-15T15:35:21.879" v="115" actId="14100"/>
          <ac:picMkLst>
            <pc:docMk/>
            <pc:sldMk cId="3382553171" sldId="257"/>
            <ac:picMk id="14" creationId="{9D8835E3-AE32-F0D6-9136-64EC969EE609}"/>
          </ac:picMkLst>
        </pc:picChg>
        <pc:picChg chg="add mod">
          <ac:chgData name="Vijay Mohan" userId="919c086ea1b3a34c" providerId="Windows Live" clId="Web-{C541B99F-BE25-45A4-935C-BFBFC2B2CE19}" dt="2022-05-15T18:41:29.444" v="2598" actId="14100"/>
          <ac:picMkLst>
            <pc:docMk/>
            <pc:sldMk cId="3382553171" sldId="257"/>
            <ac:picMk id="21" creationId="{04994DAE-9899-DBDD-9E12-6BA0B60210E4}"/>
          </ac:picMkLst>
        </pc:picChg>
        <pc:picChg chg="add mod">
          <ac:chgData name="Vijay Mohan" userId="919c086ea1b3a34c" providerId="Windows Live" clId="Web-{C541B99F-BE25-45A4-935C-BFBFC2B2CE19}" dt="2022-05-15T17:34:27.645" v="1777" actId="1076"/>
          <ac:picMkLst>
            <pc:docMk/>
            <pc:sldMk cId="3382553171" sldId="257"/>
            <ac:picMk id="22" creationId="{B268B475-024F-D8D0-8B6F-4AFF7CFBEAD8}"/>
          </ac:picMkLst>
        </pc:picChg>
        <pc:picChg chg="add mod">
          <ac:chgData name="Vijay Mohan" userId="919c086ea1b3a34c" providerId="Windows Live" clId="Web-{C541B99F-BE25-45A4-935C-BFBFC2B2CE19}" dt="2022-05-15T13:50:25.919" v="54" actId="14100"/>
          <ac:picMkLst>
            <pc:docMk/>
            <pc:sldMk cId="3382553171" sldId="257"/>
            <ac:picMk id="23" creationId="{A6AB53B6-F3D9-DEE5-CA80-AAEE284DF4C0}"/>
          </ac:picMkLst>
        </pc:picChg>
        <pc:picChg chg="add mod">
          <ac:chgData name="Vijay Mohan" userId="919c086ea1b3a34c" providerId="Windows Live" clId="Web-{C541B99F-BE25-45A4-935C-BFBFC2B2CE19}" dt="2022-05-15T13:50:45.560" v="57" actId="14100"/>
          <ac:picMkLst>
            <pc:docMk/>
            <pc:sldMk cId="3382553171" sldId="257"/>
            <ac:picMk id="24" creationId="{FC01D82A-4389-FEBF-4B83-46C209D61937}"/>
          </ac:picMkLst>
        </pc:picChg>
        <pc:picChg chg="add mod">
          <ac:chgData name="Vijay Mohan" userId="919c086ea1b3a34c" providerId="Windows Live" clId="Web-{C541B99F-BE25-45A4-935C-BFBFC2B2CE19}" dt="2022-05-15T13:52:27.812" v="61" actId="14100"/>
          <ac:picMkLst>
            <pc:docMk/>
            <pc:sldMk cId="3382553171" sldId="257"/>
            <ac:picMk id="25" creationId="{36E28511-B992-7FC8-C423-5E5EC9E898E2}"/>
          </ac:picMkLst>
        </pc:picChg>
        <pc:picChg chg="add del mod">
          <ac:chgData name="Vijay Mohan" userId="919c086ea1b3a34c" providerId="Windows Live" clId="Web-{C541B99F-BE25-45A4-935C-BFBFC2B2CE19}" dt="2022-05-15T13:55:04.815" v="66"/>
          <ac:picMkLst>
            <pc:docMk/>
            <pc:sldMk cId="3382553171" sldId="257"/>
            <ac:picMk id="26" creationId="{3748A462-92B6-A830-C853-DFFB9E87B7CE}"/>
          </ac:picMkLst>
        </pc:picChg>
        <pc:picChg chg="add mod">
          <ac:chgData name="Vijay Mohan" userId="919c086ea1b3a34c" providerId="Windows Live" clId="Web-{C541B99F-BE25-45A4-935C-BFBFC2B2CE19}" dt="2022-05-15T15:38:49.009" v="122" actId="14100"/>
          <ac:picMkLst>
            <pc:docMk/>
            <pc:sldMk cId="3382553171" sldId="257"/>
            <ac:picMk id="26" creationId="{C75CC557-A03F-66E4-C444-5986ABEBB362}"/>
          </ac:picMkLst>
        </pc:picChg>
        <pc:picChg chg="add mod">
          <ac:chgData name="Vijay Mohan" userId="919c086ea1b3a34c" providerId="Windows Live" clId="Web-{C541B99F-BE25-45A4-935C-BFBFC2B2CE19}" dt="2022-05-15T13:56:23.848" v="72" actId="1076"/>
          <ac:picMkLst>
            <pc:docMk/>
            <pc:sldMk cId="3382553171" sldId="257"/>
            <ac:picMk id="27" creationId="{F673E69C-D49C-1DC9-35DD-9B02B0AF3434}"/>
          </ac:picMkLst>
        </pc:picChg>
        <pc:picChg chg="add mod">
          <ac:chgData name="Vijay Mohan" userId="919c086ea1b3a34c" providerId="Windows Live" clId="Web-{C541B99F-BE25-45A4-935C-BFBFC2B2CE19}" dt="2022-05-15T13:57:42.974" v="77" actId="1076"/>
          <ac:picMkLst>
            <pc:docMk/>
            <pc:sldMk cId="3382553171" sldId="257"/>
            <ac:picMk id="28" creationId="{C4C9E1B7-3D03-CE5D-347C-8B5F35B9B320}"/>
          </ac:picMkLst>
        </pc:picChg>
        <pc:picChg chg="add mod">
          <ac:chgData name="Vijay Mohan" userId="919c086ea1b3a34c" providerId="Windows Live" clId="Web-{C541B99F-BE25-45A4-935C-BFBFC2B2CE19}" dt="2022-05-15T13:59:15.289" v="82" actId="14100"/>
          <ac:picMkLst>
            <pc:docMk/>
            <pc:sldMk cId="3382553171" sldId="257"/>
            <ac:picMk id="29" creationId="{92E916E2-54BE-0F08-B531-40D5D3F5538A}"/>
          </ac:picMkLst>
        </pc:picChg>
        <pc:picChg chg="add mod">
          <ac:chgData name="Vijay Mohan" userId="919c086ea1b3a34c" providerId="Windows Live" clId="Web-{C541B99F-BE25-45A4-935C-BFBFC2B2CE19}" dt="2022-05-15T14:01:14.088" v="93" actId="14100"/>
          <ac:picMkLst>
            <pc:docMk/>
            <pc:sldMk cId="3382553171" sldId="257"/>
            <ac:picMk id="30" creationId="{06895130-CC65-DD47-4C2C-727ECD5D59A5}"/>
          </ac:picMkLst>
        </pc:picChg>
        <pc:picChg chg="add mod">
          <ac:chgData name="Vijay Mohan" userId="919c086ea1b3a34c" providerId="Windows Live" clId="Web-{C541B99F-BE25-45A4-935C-BFBFC2B2CE19}" dt="2022-05-15T14:01:20.588" v="94" actId="1076"/>
          <ac:picMkLst>
            <pc:docMk/>
            <pc:sldMk cId="3382553171" sldId="257"/>
            <ac:picMk id="31" creationId="{5B6E1491-B7C8-B617-E9AA-340F2DD37E69}"/>
          </ac:picMkLst>
        </pc:picChg>
        <pc:picChg chg="add mod">
          <ac:chgData name="Vijay Mohan" userId="919c086ea1b3a34c" providerId="Windows Live" clId="Web-{C541B99F-BE25-45A4-935C-BFBFC2B2CE19}" dt="2022-05-15T14:02:15.933" v="98" actId="14100"/>
          <ac:picMkLst>
            <pc:docMk/>
            <pc:sldMk cId="3382553171" sldId="257"/>
            <ac:picMk id="32" creationId="{44871633-ED67-FC45-0907-CE90CFE5F98B}"/>
          </ac:picMkLst>
        </pc:picChg>
        <pc:picChg chg="add mod">
          <ac:chgData name="Vijay Mohan" userId="919c086ea1b3a34c" providerId="Windows Live" clId="Web-{C541B99F-BE25-45A4-935C-BFBFC2B2CE19}" dt="2022-05-15T14:04:19.655" v="107" actId="1076"/>
          <ac:picMkLst>
            <pc:docMk/>
            <pc:sldMk cId="3382553171" sldId="257"/>
            <ac:picMk id="33" creationId="{C142BF16-942A-A653-AD54-F751B016CFA0}"/>
          </ac:picMkLst>
        </pc:picChg>
        <pc:picChg chg="add mod">
          <ac:chgData name="Vijay Mohan" userId="919c086ea1b3a34c" providerId="Windows Live" clId="Web-{C541B99F-BE25-45A4-935C-BFBFC2B2CE19}" dt="2022-05-15T14:06:03.875" v="110" actId="1076"/>
          <ac:picMkLst>
            <pc:docMk/>
            <pc:sldMk cId="3382553171" sldId="257"/>
            <ac:picMk id="34" creationId="{B76EB023-7651-896D-6C22-9CA17832604F}"/>
          </ac:picMkLst>
        </pc:picChg>
        <pc:picChg chg="add mod">
          <ac:chgData name="Vijay Mohan" userId="919c086ea1b3a34c" providerId="Windows Live" clId="Web-{C541B99F-BE25-45A4-935C-BFBFC2B2CE19}" dt="2022-05-15T15:49:35.182" v="157" actId="1076"/>
          <ac:picMkLst>
            <pc:docMk/>
            <pc:sldMk cId="3382553171" sldId="257"/>
            <ac:picMk id="35" creationId="{DAB35391-FA3E-9DB1-481E-5B5B1DB5265A}"/>
          </ac:picMkLst>
        </pc:picChg>
        <pc:picChg chg="add mod">
          <ac:chgData name="Vijay Mohan" userId="919c086ea1b3a34c" providerId="Windows Live" clId="Web-{C541B99F-BE25-45A4-935C-BFBFC2B2CE19}" dt="2022-05-15T15:41:26.279" v="134" actId="14100"/>
          <ac:picMkLst>
            <pc:docMk/>
            <pc:sldMk cId="3382553171" sldId="257"/>
            <ac:picMk id="36" creationId="{7ACDF2F2-A88C-00A5-E0A6-89B9C613B7A7}"/>
          </ac:picMkLst>
        </pc:picChg>
        <pc:picChg chg="add mod">
          <ac:chgData name="Vijay Mohan" userId="919c086ea1b3a34c" providerId="Windows Live" clId="Web-{C541B99F-BE25-45A4-935C-BFBFC2B2CE19}" dt="2022-05-15T15:49:38.526" v="158" actId="14100"/>
          <ac:picMkLst>
            <pc:docMk/>
            <pc:sldMk cId="3382553171" sldId="257"/>
            <ac:picMk id="37" creationId="{F6FB20E8-EC73-7A5C-0ED2-498DD39E92A4}"/>
          </ac:picMkLst>
        </pc:picChg>
        <pc:picChg chg="add mod">
          <ac:chgData name="Vijay Mohan" userId="919c086ea1b3a34c" providerId="Windows Live" clId="Web-{C541B99F-BE25-45A4-935C-BFBFC2B2CE19}" dt="2022-05-15T15:44:54.144" v="143" actId="1076"/>
          <ac:picMkLst>
            <pc:docMk/>
            <pc:sldMk cId="3382553171" sldId="257"/>
            <ac:picMk id="38" creationId="{37E70338-4BF4-6A4E-7DFE-02EE830A1B92}"/>
          </ac:picMkLst>
        </pc:picChg>
        <pc:picChg chg="add mod">
          <ac:chgData name="Vijay Mohan" userId="919c086ea1b3a34c" providerId="Windows Live" clId="Web-{C541B99F-BE25-45A4-935C-BFBFC2B2CE19}" dt="2022-05-15T15:49:47.839" v="161" actId="1076"/>
          <ac:picMkLst>
            <pc:docMk/>
            <pc:sldMk cId="3382553171" sldId="257"/>
            <ac:picMk id="39" creationId="{9BFEB55B-78C7-3216-E535-6E8AD52CB418}"/>
          </ac:picMkLst>
        </pc:picChg>
        <pc:picChg chg="add mod">
          <ac:chgData name="Vijay Mohan" userId="919c086ea1b3a34c" providerId="Windows Live" clId="Web-{C541B99F-BE25-45A4-935C-BFBFC2B2CE19}" dt="2022-05-15T15:49:54.026" v="162" actId="14100"/>
          <ac:picMkLst>
            <pc:docMk/>
            <pc:sldMk cId="3382553171" sldId="257"/>
            <ac:picMk id="40" creationId="{D99B6EC9-7509-1C78-7450-E478122470D3}"/>
          </ac:picMkLst>
        </pc:picChg>
        <pc:picChg chg="add mod">
          <ac:chgData name="Vijay Mohan" userId="919c086ea1b3a34c" providerId="Windows Live" clId="Web-{C541B99F-BE25-45A4-935C-BFBFC2B2CE19}" dt="2022-05-15T15:50:59.934" v="166" actId="1076"/>
          <ac:picMkLst>
            <pc:docMk/>
            <pc:sldMk cId="3382553171" sldId="257"/>
            <ac:picMk id="41" creationId="{066E5297-954B-C3D8-5120-2358B40D09C2}"/>
          </ac:picMkLst>
        </pc:picChg>
        <pc:cxnChg chg="add mod">
          <ac:chgData name="Vijay Mohan" userId="919c086ea1b3a34c" providerId="Windows Live" clId="Web-{C541B99F-BE25-45A4-935C-BFBFC2B2CE19}" dt="2022-05-15T13:39:21.227" v="14" actId="14100"/>
          <ac:cxnSpMkLst>
            <pc:docMk/>
            <pc:sldMk cId="3382553171" sldId="257"/>
            <ac:cxnSpMk id="13" creationId="{6C54E6D2-564A-A10D-FC86-23F3D9B665B5}"/>
          </ac:cxnSpMkLst>
        </pc:cxnChg>
        <pc:cxnChg chg="add del mod">
          <ac:chgData name="Vijay Mohan" userId="919c086ea1b3a34c" providerId="Windows Live" clId="Web-{C541B99F-BE25-45A4-935C-BFBFC2B2CE19}" dt="2022-05-15T13:38:21.429" v="8"/>
          <ac:cxnSpMkLst>
            <pc:docMk/>
            <pc:sldMk cId="3382553171" sldId="257"/>
            <ac:cxnSpMk id="14" creationId="{137FDDA5-1E83-343A-564F-720ED8829EB0}"/>
          </ac:cxnSpMkLst>
        </pc:cxnChg>
        <pc:cxnChg chg="add mod">
          <ac:chgData name="Vijay Mohan" userId="919c086ea1b3a34c" providerId="Windows Live" clId="Web-{C541B99F-BE25-45A4-935C-BFBFC2B2CE19}" dt="2022-05-15T13:39:11.648" v="13" actId="14100"/>
          <ac:cxnSpMkLst>
            <pc:docMk/>
            <pc:sldMk cId="3382553171" sldId="257"/>
            <ac:cxnSpMk id="19" creationId="{8585D05B-EDA7-EB50-89D5-D3596101274C}"/>
          </ac:cxnSpMkLst>
        </pc:cxnChg>
      </pc:sldChg>
      <pc:sldChg chg="addSp modSp new mod ord modClrScheme chgLayout">
        <pc:chgData name="Vijay Mohan" userId="919c086ea1b3a34c" providerId="Windows Live" clId="Web-{C541B99F-BE25-45A4-935C-BFBFC2B2CE19}" dt="2022-05-15T18:58:13.155" v="2827"/>
        <pc:sldMkLst>
          <pc:docMk/>
          <pc:sldMk cId="3388716299" sldId="258"/>
        </pc:sldMkLst>
        <pc:spChg chg="add mod">
          <ac:chgData name="Vijay Mohan" userId="919c086ea1b3a34c" providerId="Windows Live" clId="Web-{C541B99F-BE25-45A4-935C-BFBFC2B2CE19}" dt="2022-05-15T18:58:08.077" v="2825" actId="20577"/>
          <ac:spMkLst>
            <pc:docMk/>
            <pc:sldMk cId="3388716299" sldId="258"/>
            <ac:spMk id="2" creationId="{F1623F8E-A75B-C1A7-0ED0-720E00013104}"/>
          </ac:spMkLst>
        </pc:spChg>
        <pc:spChg chg="add mod">
          <ac:chgData name="Vijay Mohan" userId="919c086ea1b3a34c" providerId="Windows Live" clId="Web-{C541B99F-BE25-45A4-935C-BFBFC2B2CE19}" dt="2022-05-15T18:55:08.791" v="2814" actId="20577"/>
          <ac:spMkLst>
            <pc:docMk/>
            <pc:sldMk cId="3388716299" sldId="258"/>
            <ac:spMk id="3" creationId="{F201C94E-60C6-9271-3387-4CD0F062EE5A}"/>
          </ac:spMkLst>
        </pc:spChg>
      </pc:sldChg>
      <pc:sldChg chg="addSp delSp modSp new mod ord modClrScheme chgLayout">
        <pc:chgData name="Vijay Mohan" userId="919c086ea1b3a34c" providerId="Windows Live" clId="Web-{C541B99F-BE25-45A4-935C-BFBFC2B2CE19}" dt="2022-05-15T17:51:52.359" v="2457"/>
        <pc:sldMkLst>
          <pc:docMk/>
          <pc:sldMk cId="3378543100" sldId="259"/>
        </pc:sldMkLst>
        <pc:spChg chg="mod ord">
          <ac:chgData name="Vijay Mohan" userId="919c086ea1b3a34c" providerId="Windows Live" clId="Web-{C541B99F-BE25-45A4-935C-BFBFC2B2CE19}" dt="2022-05-15T17:51:52.359" v="2457"/>
          <ac:spMkLst>
            <pc:docMk/>
            <pc:sldMk cId="3378543100" sldId="259"/>
            <ac:spMk id="2" creationId="{342A22B4-1633-E516-E64C-E5D78500D0B3}"/>
          </ac:spMkLst>
        </pc:spChg>
        <pc:spChg chg="add mod">
          <ac:chgData name="Vijay Mohan" userId="919c086ea1b3a34c" providerId="Windows Live" clId="Web-{C541B99F-BE25-45A4-935C-BFBFC2B2CE19}" dt="2022-05-15T16:16:24.020" v="736" actId="14100"/>
          <ac:spMkLst>
            <pc:docMk/>
            <pc:sldMk cId="3378543100" sldId="259"/>
            <ac:spMk id="5" creationId="{B8B67BDD-F16B-A060-BA5B-2783382C79F2}"/>
          </ac:spMkLst>
        </pc:spChg>
        <pc:graphicFrameChg chg="add del">
          <ac:chgData name="Vijay Mohan" userId="919c086ea1b3a34c" providerId="Windows Live" clId="Web-{C541B99F-BE25-45A4-935C-BFBFC2B2CE19}" dt="2022-05-15T16:13:49.938" v="714"/>
          <ac:graphicFrameMkLst>
            <pc:docMk/>
            <pc:sldMk cId="3378543100" sldId="259"/>
            <ac:graphicFrameMk id="3" creationId="{4C85D7BF-FAB7-65E6-06F8-3DB232008AC3}"/>
          </ac:graphicFrameMkLst>
        </pc:graphicFrameChg>
        <pc:cxnChg chg="add mod">
          <ac:chgData name="Vijay Mohan" userId="919c086ea1b3a34c" providerId="Windows Live" clId="Web-{C541B99F-BE25-45A4-935C-BFBFC2B2CE19}" dt="2022-05-15T16:15:19.737" v="718"/>
          <ac:cxnSpMkLst>
            <pc:docMk/>
            <pc:sldMk cId="3378543100" sldId="259"/>
            <ac:cxnSpMk id="4" creationId="{479EF8B4-0401-403C-52D5-FD9420262768}"/>
          </ac:cxnSpMkLst>
        </pc:cxnChg>
      </pc:sldChg>
      <pc:sldChg chg="addSp delSp modSp new mod ord modClrScheme chgLayout">
        <pc:chgData name="Vijay Mohan" userId="919c086ea1b3a34c" providerId="Windows Live" clId="Web-{C541B99F-BE25-45A4-935C-BFBFC2B2CE19}" dt="2022-05-15T19:10:56.569" v="2857" actId="20577"/>
        <pc:sldMkLst>
          <pc:docMk/>
          <pc:sldMk cId="4061045008" sldId="260"/>
        </pc:sldMkLst>
        <pc:spChg chg="mod ord">
          <ac:chgData name="Vijay Mohan" userId="919c086ea1b3a34c" providerId="Windows Live" clId="Web-{C541B99F-BE25-45A4-935C-BFBFC2B2CE19}" dt="2022-05-15T19:10:56.569" v="2857" actId="20577"/>
          <ac:spMkLst>
            <pc:docMk/>
            <pc:sldMk cId="4061045008" sldId="260"/>
            <ac:spMk id="2" creationId="{EEB284C8-7EC6-151F-6910-24A5A7CE0277}"/>
          </ac:spMkLst>
        </pc:spChg>
        <pc:spChg chg="del mod">
          <ac:chgData name="Vijay Mohan" userId="919c086ea1b3a34c" providerId="Windows Live" clId="Web-{C541B99F-BE25-45A4-935C-BFBFC2B2CE19}" dt="2022-05-15T16:18:47.274" v="769"/>
          <ac:spMkLst>
            <pc:docMk/>
            <pc:sldMk cId="4061045008" sldId="260"/>
            <ac:spMk id="3" creationId="{DB14FF98-909E-21AC-0A68-0E835D57B7C4}"/>
          </ac:spMkLst>
        </pc:spChg>
        <pc:spChg chg="add mod">
          <ac:chgData name="Vijay Mohan" userId="919c086ea1b3a34c" providerId="Windows Live" clId="Web-{C541B99F-BE25-45A4-935C-BFBFC2B2CE19}" dt="2022-05-15T16:42:00.387" v="1359" actId="20577"/>
          <ac:spMkLst>
            <pc:docMk/>
            <pc:sldMk cId="4061045008" sldId="260"/>
            <ac:spMk id="10" creationId="{8E872D7A-1E3E-3ACA-0F28-163FECD12FA6}"/>
          </ac:spMkLst>
        </pc:spChg>
        <pc:spChg chg="add mod">
          <ac:chgData name="Vijay Mohan" userId="919c086ea1b3a34c" providerId="Windows Live" clId="Web-{C541B99F-BE25-45A4-935C-BFBFC2B2CE19}" dt="2022-05-15T18:37:24.688" v="2597" actId="14100"/>
          <ac:spMkLst>
            <pc:docMk/>
            <pc:sldMk cId="4061045008" sldId="260"/>
            <ac:spMk id="13" creationId="{2D5A94D1-A7EB-E8E8-A325-3364C383A8C0}"/>
          </ac:spMkLst>
        </pc:spChg>
        <pc:spChg chg="add mod">
          <ac:chgData name="Vijay Mohan" userId="919c086ea1b3a34c" providerId="Windows Live" clId="Web-{C541B99F-BE25-45A4-935C-BFBFC2B2CE19}" dt="2022-05-15T16:42:18.622" v="1362" actId="1076"/>
          <ac:spMkLst>
            <pc:docMk/>
            <pc:sldMk cId="4061045008" sldId="260"/>
            <ac:spMk id="14" creationId="{AF5534B8-E689-C984-7076-59E7A1D67656}"/>
          </ac:spMkLst>
        </pc:spChg>
        <pc:spChg chg="add mod">
          <ac:chgData name="Vijay Mohan" userId="919c086ea1b3a34c" providerId="Windows Live" clId="Web-{C541B99F-BE25-45A4-935C-BFBFC2B2CE19}" dt="2022-05-15T16:42:06.966" v="1360" actId="14100"/>
          <ac:spMkLst>
            <pc:docMk/>
            <pc:sldMk cId="4061045008" sldId="260"/>
            <ac:spMk id="15" creationId="{07BA43A8-36A8-7A34-157D-B30B022017CE}"/>
          </ac:spMkLst>
        </pc:spChg>
        <pc:spChg chg="add mod">
          <ac:chgData name="Vijay Mohan" userId="919c086ea1b3a34c" providerId="Windows Live" clId="Web-{C541B99F-BE25-45A4-935C-BFBFC2B2CE19}" dt="2022-05-15T16:41:31.668" v="1354" actId="1076"/>
          <ac:spMkLst>
            <pc:docMk/>
            <pc:sldMk cId="4061045008" sldId="260"/>
            <ac:spMk id="16" creationId="{9BD25E4E-9BF1-F54E-6EC9-8CBAD91C42F1}"/>
          </ac:spMkLst>
        </pc:spChg>
        <pc:spChg chg="add mod">
          <ac:chgData name="Vijay Mohan" userId="919c086ea1b3a34c" providerId="Windows Live" clId="Web-{C541B99F-BE25-45A4-935C-BFBFC2B2CE19}" dt="2022-05-15T16:41:50.575" v="1356" actId="20577"/>
          <ac:spMkLst>
            <pc:docMk/>
            <pc:sldMk cId="4061045008" sldId="260"/>
            <ac:spMk id="17" creationId="{6B9C3E3C-8DE2-AA0F-0006-FA25D9372947}"/>
          </ac:spMkLst>
        </pc:spChg>
        <pc:picChg chg="add mod ord">
          <ac:chgData name="Vijay Mohan" userId="919c086ea1b3a34c" providerId="Windows Live" clId="Web-{C541B99F-BE25-45A4-935C-BFBFC2B2CE19}" dt="2022-05-15T17:51:52.359" v="2457"/>
          <ac:picMkLst>
            <pc:docMk/>
            <pc:sldMk cId="4061045008" sldId="260"/>
            <ac:picMk id="4" creationId="{8B659922-8400-3CAF-C74A-AFD2499B4AB4}"/>
          </ac:picMkLst>
        </pc:picChg>
        <pc:picChg chg="add mod">
          <ac:chgData name="Vijay Mohan" userId="919c086ea1b3a34c" providerId="Windows Live" clId="Web-{C541B99F-BE25-45A4-935C-BFBFC2B2CE19}" dt="2022-05-15T16:30:40.636" v="797" actId="1076"/>
          <ac:picMkLst>
            <pc:docMk/>
            <pc:sldMk cId="4061045008" sldId="260"/>
            <ac:picMk id="5" creationId="{EDB5476C-C4F0-C8F3-495B-8F35910351DE}"/>
          </ac:picMkLst>
        </pc:picChg>
        <pc:picChg chg="add mod">
          <ac:chgData name="Vijay Mohan" userId="919c086ea1b3a34c" providerId="Windows Live" clId="Web-{C541B99F-BE25-45A4-935C-BFBFC2B2CE19}" dt="2022-05-15T16:30:58.402" v="801" actId="1076"/>
          <ac:picMkLst>
            <pc:docMk/>
            <pc:sldMk cId="4061045008" sldId="260"/>
            <ac:picMk id="6" creationId="{90B644A7-0462-F58C-3988-254841770C94}"/>
          </ac:picMkLst>
        </pc:picChg>
        <pc:picChg chg="add mod">
          <ac:chgData name="Vijay Mohan" userId="919c086ea1b3a34c" providerId="Windows Live" clId="Web-{C541B99F-BE25-45A4-935C-BFBFC2B2CE19}" dt="2022-05-15T16:31:06.199" v="803" actId="1076"/>
          <ac:picMkLst>
            <pc:docMk/>
            <pc:sldMk cId="4061045008" sldId="260"/>
            <ac:picMk id="7" creationId="{8A02F34F-D7D5-245D-247B-06E4DD3D7491}"/>
          </ac:picMkLst>
        </pc:picChg>
        <pc:picChg chg="add mod">
          <ac:chgData name="Vijay Mohan" userId="919c086ea1b3a34c" providerId="Windows Live" clId="Web-{C541B99F-BE25-45A4-935C-BFBFC2B2CE19}" dt="2022-05-15T16:31:34.137" v="809" actId="1076"/>
          <ac:picMkLst>
            <pc:docMk/>
            <pc:sldMk cId="4061045008" sldId="260"/>
            <ac:picMk id="8" creationId="{4FA8158B-1A4A-05E5-2C6D-F055FD64B4C4}"/>
          </ac:picMkLst>
        </pc:picChg>
        <pc:picChg chg="add mod">
          <ac:chgData name="Vijay Mohan" userId="919c086ea1b3a34c" providerId="Windows Live" clId="Web-{C541B99F-BE25-45A4-935C-BFBFC2B2CE19}" dt="2022-05-15T16:31:58.122" v="812" actId="14100"/>
          <ac:picMkLst>
            <pc:docMk/>
            <pc:sldMk cId="4061045008" sldId="260"/>
            <ac:picMk id="9" creationId="{5B29DF69-1454-22CE-BC3A-C53A00E0464C}"/>
          </ac:picMkLst>
        </pc:picChg>
        <pc:picChg chg="add del mod">
          <ac:chgData name="Vijay Mohan" userId="919c086ea1b3a34c" providerId="Windows Live" clId="Web-{C541B99F-BE25-45A4-935C-BFBFC2B2CE19}" dt="2022-05-15T16:32:59.983" v="815"/>
          <ac:picMkLst>
            <pc:docMk/>
            <pc:sldMk cId="4061045008" sldId="260"/>
            <ac:picMk id="11" creationId="{0CFE15E3-BF05-F34C-8C51-F0DEFD5A3C0E}"/>
          </ac:picMkLst>
        </pc:picChg>
        <pc:picChg chg="add del mod">
          <ac:chgData name="Vijay Mohan" userId="919c086ea1b3a34c" providerId="Windows Live" clId="Web-{C541B99F-BE25-45A4-935C-BFBFC2B2CE19}" dt="2022-05-15T16:33:12.546" v="818"/>
          <ac:picMkLst>
            <pc:docMk/>
            <pc:sldMk cId="4061045008" sldId="260"/>
            <ac:picMk id="12" creationId="{86FD4511-354B-D738-C456-80C065F7167C}"/>
          </ac:picMkLst>
        </pc:picChg>
      </pc:sldChg>
      <pc:sldChg chg="addSp modSp new del mod setBg">
        <pc:chgData name="Vijay Mohan" userId="919c086ea1b3a34c" providerId="Windows Live" clId="Web-{C541B99F-BE25-45A4-935C-BFBFC2B2CE19}" dt="2022-05-15T16:50:20.463" v="1429"/>
        <pc:sldMkLst>
          <pc:docMk/>
          <pc:sldMk cId="1065645059" sldId="261"/>
        </pc:sldMkLst>
        <pc:spChg chg="mod">
          <ac:chgData name="Vijay Mohan" userId="919c086ea1b3a34c" providerId="Windows Live" clId="Web-{C541B99F-BE25-45A4-935C-BFBFC2B2CE19}" dt="2022-05-15T16:48:19.616" v="1401" actId="14100"/>
          <ac:spMkLst>
            <pc:docMk/>
            <pc:sldMk cId="1065645059" sldId="261"/>
            <ac:spMk id="2" creationId="{1757824B-43C5-E25F-718E-A9841026FE4B}"/>
          </ac:spMkLst>
        </pc:spChg>
        <pc:spChg chg="mod">
          <ac:chgData name="Vijay Mohan" userId="919c086ea1b3a34c" providerId="Windows Live" clId="Web-{C541B99F-BE25-45A4-935C-BFBFC2B2CE19}" dt="2022-05-15T16:50:10.837" v="1427" actId="20577"/>
          <ac:spMkLst>
            <pc:docMk/>
            <pc:sldMk cId="1065645059" sldId="261"/>
            <ac:spMk id="3" creationId="{428EA9E5-B871-58CC-0FA6-D152632DEEE1}"/>
          </ac:spMkLst>
        </pc:spChg>
        <pc:picChg chg="add">
          <ac:chgData name="Vijay Mohan" userId="919c086ea1b3a34c" providerId="Windows Live" clId="Web-{C541B99F-BE25-45A4-935C-BFBFC2B2CE19}" dt="2022-05-15T16:48:02.068" v="1398"/>
          <ac:picMkLst>
            <pc:docMk/>
            <pc:sldMk cId="1065645059" sldId="261"/>
            <ac:picMk id="5" creationId="{DB56C532-A058-7A0D-E0E0-6A885E2E0183}"/>
          </ac:picMkLst>
        </pc:picChg>
        <pc:cxnChg chg="add">
          <ac:chgData name="Vijay Mohan" userId="919c086ea1b3a34c" providerId="Windows Live" clId="Web-{C541B99F-BE25-45A4-935C-BFBFC2B2CE19}" dt="2022-05-15T16:48:02.068" v="1398"/>
          <ac:cxnSpMkLst>
            <pc:docMk/>
            <pc:sldMk cId="1065645059" sldId="261"/>
            <ac:cxnSpMk id="9" creationId="{A7F400EE-A8A5-48AF-B4D6-291B52C6F0B0}"/>
          </ac:cxnSpMkLst>
        </pc:cxnChg>
      </pc:sldChg>
      <pc:sldChg chg="addSp delSp modSp new del mod setBg modClrScheme chgLayout">
        <pc:chgData name="Vijay Mohan" userId="919c086ea1b3a34c" providerId="Windows Live" clId="Web-{C541B99F-BE25-45A4-935C-BFBFC2B2CE19}" dt="2022-05-15T16:45:42.409" v="1382"/>
        <pc:sldMkLst>
          <pc:docMk/>
          <pc:sldMk cId="2694611751" sldId="261"/>
        </pc:sldMkLst>
        <pc:spChg chg="mod ord">
          <ac:chgData name="Vijay Mohan" userId="919c086ea1b3a34c" providerId="Windows Live" clId="Web-{C541B99F-BE25-45A4-935C-BFBFC2B2CE19}" dt="2022-05-15T16:45:38.830" v="1381" actId="1076"/>
          <ac:spMkLst>
            <pc:docMk/>
            <pc:sldMk cId="2694611751" sldId="261"/>
            <ac:spMk id="2" creationId="{876D1473-69FC-92B6-4B65-DBCEB883A0D5}"/>
          </ac:spMkLst>
        </pc:spChg>
        <pc:spChg chg="add del mod">
          <ac:chgData name="Vijay Mohan" userId="919c086ea1b3a34c" providerId="Windows Live" clId="Web-{C541B99F-BE25-45A4-935C-BFBFC2B2CE19}" dt="2022-05-15T16:44:34.126" v="1377"/>
          <ac:spMkLst>
            <pc:docMk/>
            <pc:sldMk cId="2694611751" sldId="261"/>
            <ac:spMk id="3" creationId="{4EC8D151-94D2-4D15-92C5-5522DD17BCED}"/>
          </ac:spMkLst>
        </pc:spChg>
        <pc:spChg chg="add mod ord">
          <ac:chgData name="Vijay Mohan" userId="919c086ea1b3a34c" providerId="Windows Live" clId="Web-{C541B99F-BE25-45A4-935C-BFBFC2B2CE19}" dt="2022-05-15T16:44:50.298" v="1379" actId="14100"/>
          <ac:spMkLst>
            <pc:docMk/>
            <pc:sldMk cId="2694611751" sldId="261"/>
            <ac:spMk id="4" creationId="{40ABDFAA-A225-CE9E-AEA8-82DF34DFF67A}"/>
          </ac:spMkLst>
        </pc:spChg>
        <pc:spChg chg="add">
          <ac:chgData name="Vijay Mohan" userId="919c086ea1b3a34c" providerId="Windows Live" clId="Web-{C541B99F-BE25-45A4-935C-BFBFC2B2CE19}" dt="2022-05-15T16:45:00.845" v="1380"/>
          <ac:spMkLst>
            <pc:docMk/>
            <pc:sldMk cId="2694611751" sldId="261"/>
            <ac:spMk id="5" creationId="{6A638B58-D6A5-902D-6DC8-42BF5BAEE6F5}"/>
          </ac:spMkLst>
        </pc:spChg>
        <pc:spChg chg="add">
          <ac:chgData name="Vijay Mohan" userId="919c086ea1b3a34c" providerId="Windows Live" clId="Web-{C541B99F-BE25-45A4-935C-BFBFC2B2CE19}" dt="2022-05-15T16:44:34.126" v="1377"/>
          <ac:spMkLst>
            <pc:docMk/>
            <pc:sldMk cId="2694611751" sldId="261"/>
            <ac:spMk id="9" creationId="{827B839B-9ADE-406B-8590-F1CAEDED45A1}"/>
          </ac:spMkLst>
        </pc:spChg>
        <pc:spChg chg="add">
          <ac:chgData name="Vijay Mohan" userId="919c086ea1b3a34c" providerId="Windows Live" clId="Web-{C541B99F-BE25-45A4-935C-BFBFC2B2CE19}" dt="2022-05-15T16:44:34.126" v="1377"/>
          <ac:spMkLst>
            <pc:docMk/>
            <pc:sldMk cId="2694611751" sldId="261"/>
            <ac:spMk id="11" creationId="{CFE45BF0-46DB-408C-B5F7-7B11716805D4}"/>
          </ac:spMkLst>
        </pc:spChg>
        <pc:spChg chg="add">
          <ac:chgData name="Vijay Mohan" userId="919c086ea1b3a34c" providerId="Windows Live" clId="Web-{C541B99F-BE25-45A4-935C-BFBFC2B2CE19}" dt="2022-05-15T16:44:34.126" v="1377"/>
          <ac:spMkLst>
            <pc:docMk/>
            <pc:sldMk cId="2694611751" sldId="261"/>
            <ac:spMk id="13" creationId="{2AEBC8F2-97B1-41B4-93F1-2D289E197FBA}"/>
          </ac:spMkLst>
        </pc:spChg>
        <pc:spChg chg="add">
          <ac:chgData name="Vijay Mohan" userId="919c086ea1b3a34c" providerId="Windows Live" clId="Web-{C541B99F-BE25-45A4-935C-BFBFC2B2CE19}" dt="2022-05-15T16:44:34.126" v="1377"/>
          <ac:spMkLst>
            <pc:docMk/>
            <pc:sldMk cId="2694611751" sldId="261"/>
            <ac:spMk id="15" creationId="{472E3A19-F5D5-48FC-BB9C-48C2F68F598B}"/>
          </ac:spMkLst>
        </pc:spChg>
        <pc:spChg chg="add">
          <ac:chgData name="Vijay Mohan" userId="919c086ea1b3a34c" providerId="Windows Live" clId="Web-{C541B99F-BE25-45A4-935C-BFBFC2B2CE19}" dt="2022-05-15T16:44:34.126" v="1377"/>
          <ac:spMkLst>
            <pc:docMk/>
            <pc:sldMk cId="2694611751" sldId="261"/>
            <ac:spMk id="17" creationId="{7A62E32F-BB65-43A8-8EB5-92346890E549}"/>
          </ac:spMkLst>
        </pc:spChg>
        <pc:spChg chg="add">
          <ac:chgData name="Vijay Mohan" userId="919c086ea1b3a34c" providerId="Windows Live" clId="Web-{C541B99F-BE25-45A4-935C-BFBFC2B2CE19}" dt="2022-05-15T16:44:34.126" v="1377"/>
          <ac:spMkLst>
            <pc:docMk/>
            <pc:sldMk cId="2694611751" sldId="261"/>
            <ac:spMk id="19" creationId="{14E91B64-9FCC-451E-AFB4-A827D6329367}"/>
          </ac:spMkLst>
        </pc:spChg>
      </pc:sldChg>
      <pc:sldChg chg="addSp modSp new mod ord modClrScheme chgLayout">
        <pc:chgData name="Vijay Mohan" userId="919c086ea1b3a34c" providerId="Windows Live" clId="Web-{C541B99F-BE25-45A4-935C-BFBFC2B2CE19}" dt="2022-05-15T19:11:18.947" v="2858" actId="1076"/>
        <pc:sldMkLst>
          <pc:docMk/>
          <pc:sldMk cId="3712576262" sldId="262"/>
        </pc:sldMkLst>
        <pc:spChg chg="mod ord">
          <ac:chgData name="Vijay Mohan" userId="919c086ea1b3a34c" providerId="Windows Live" clId="Web-{C541B99F-BE25-45A4-935C-BFBFC2B2CE19}" dt="2022-05-15T19:11:18.947" v="2858" actId="1076"/>
          <ac:spMkLst>
            <pc:docMk/>
            <pc:sldMk cId="3712576262" sldId="262"/>
            <ac:spMk id="2" creationId="{65938EEA-A6E1-38C7-C30C-BB2CDFEC2473}"/>
          </ac:spMkLst>
        </pc:spChg>
        <pc:spChg chg="add mod">
          <ac:chgData name="Vijay Mohan" userId="919c086ea1b3a34c" providerId="Windows Live" clId="Web-{C541B99F-BE25-45A4-935C-BFBFC2B2CE19}" dt="2022-05-15T18:45:21.184" v="2635" actId="20577"/>
          <ac:spMkLst>
            <pc:docMk/>
            <pc:sldMk cId="3712576262" sldId="262"/>
            <ac:spMk id="3" creationId="{9FCD4D90-24F6-B437-7F5F-9FDDCE48D5E1}"/>
          </ac:spMkLst>
        </pc:spChg>
      </pc:sldChg>
      <pc:sldChg chg="modSp new mod modClrScheme chgLayout">
        <pc:chgData name="Vijay Mohan" userId="919c086ea1b3a34c" providerId="Windows Live" clId="Web-{C541B99F-BE25-45A4-935C-BFBFC2B2CE19}" dt="2022-05-15T18:48:01.562" v="2638" actId="20577"/>
        <pc:sldMkLst>
          <pc:docMk/>
          <pc:sldMk cId="3745841303" sldId="263"/>
        </pc:sldMkLst>
        <pc:spChg chg="mod ord">
          <ac:chgData name="Vijay Mohan" userId="919c086ea1b3a34c" providerId="Windows Live" clId="Web-{C541B99F-BE25-45A4-935C-BFBFC2B2CE19}" dt="2022-05-15T17:51:52.359" v="2457"/>
          <ac:spMkLst>
            <pc:docMk/>
            <pc:sldMk cId="3745841303" sldId="263"/>
            <ac:spMk id="2" creationId="{EDAE574C-2367-E665-E461-67BADD398E7A}"/>
          </ac:spMkLst>
        </pc:spChg>
        <pc:spChg chg="mod ord">
          <ac:chgData name="Vijay Mohan" userId="919c086ea1b3a34c" providerId="Windows Live" clId="Web-{C541B99F-BE25-45A4-935C-BFBFC2B2CE19}" dt="2022-05-15T18:48:01.562" v="2638" actId="20577"/>
          <ac:spMkLst>
            <pc:docMk/>
            <pc:sldMk cId="3745841303" sldId="263"/>
            <ac:spMk id="3" creationId="{AF99227C-0787-5C6A-E413-98A62EF2449B}"/>
          </ac:spMkLst>
        </pc:spChg>
      </pc:sldChg>
      <pc:sldChg chg="modSp new mod modClrScheme chgLayout">
        <pc:chgData name="Vijay Mohan" userId="919c086ea1b3a34c" providerId="Windows Live" clId="Web-{C541B99F-BE25-45A4-935C-BFBFC2B2CE19}" dt="2022-05-15T17:51:52.359" v="2457"/>
        <pc:sldMkLst>
          <pc:docMk/>
          <pc:sldMk cId="1979883404" sldId="264"/>
        </pc:sldMkLst>
        <pc:spChg chg="mod ord">
          <ac:chgData name="Vijay Mohan" userId="919c086ea1b3a34c" providerId="Windows Live" clId="Web-{C541B99F-BE25-45A4-935C-BFBFC2B2CE19}" dt="2022-05-15T17:51:52.359" v="2457"/>
          <ac:spMkLst>
            <pc:docMk/>
            <pc:sldMk cId="1979883404" sldId="264"/>
            <ac:spMk id="2" creationId="{52AD1461-20AE-5D01-83A7-2C82C940797A}"/>
          </ac:spMkLst>
        </pc:spChg>
        <pc:spChg chg="mod ord">
          <ac:chgData name="Vijay Mohan" userId="919c086ea1b3a34c" providerId="Windows Live" clId="Web-{C541B99F-BE25-45A4-935C-BFBFC2B2CE19}" dt="2022-05-15T17:51:52.359" v="2457"/>
          <ac:spMkLst>
            <pc:docMk/>
            <pc:sldMk cId="1979883404" sldId="264"/>
            <ac:spMk id="3" creationId="{EBC80F2C-D291-744B-B9A6-678BE70BAB36}"/>
          </ac:spMkLst>
        </pc:spChg>
      </pc:sldChg>
      <pc:sldChg chg="new del">
        <pc:chgData name="Vijay Mohan" userId="919c086ea1b3a34c" providerId="Windows Live" clId="Web-{C541B99F-BE25-45A4-935C-BFBFC2B2CE19}" dt="2022-05-15T17:49:59.841" v="2441"/>
        <pc:sldMkLst>
          <pc:docMk/>
          <pc:sldMk cId="842682969" sldId="265"/>
        </pc:sldMkLst>
      </pc:sldChg>
      <pc:sldChg chg="addSp delSp modSp new mod ord setBg modClrScheme delDesignElem chgLayout">
        <pc:chgData name="Vijay Mohan" userId="919c086ea1b3a34c" providerId="Windows Live" clId="Web-{C541B99F-BE25-45A4-935C-BFBFC2B2CE19}" dt="2022-05-15T18:13:02.534" v="2595"/>
        <pc:sldMkLst>
          <pc:docMk/>
          <pc:sldMk cId="382189414" sldId="266"/>
        </pc:sldMkLst>
        <pc:spChg chg="add mod">
          <ac:chgData name="Vijay Mohan" userId="919c086ea1b3a34c" providerId="Windows Live" clId="Web-{C541B99F-BE25-45A4-935C-BFBFC2B2CE19}" dt="2022-05-15T17:54:53.832" v="2462"/>
          <ac:spMkLst>
            <pc:docMk/>
            <pc:sldMk cId="382189414" sldId="266"/>
            <ac:spMk id="2" creationId="{5A17BB93-9074-025E-FABC-8DFE78102BE4}"/>
          </ac:spMkLst>
        </pc:spChg>
        <pc:spChg chg="add del">
          <ac:chgData name="Vijay Mohan" userId="919c086ea1b3a34c" providerId="Windows Live" clId="Web-{C541B99F-BE25-45A4-935C-BFBFC2B2CE19}" dt="2022-05-15T17:52:03.531" v="2458"/>
          <ac:spMkLst>
            <pc:docMk/>
            <pc:sldMk cId="382189414" sldId="266"/>
            <ac:spMk id="7" creationId="{5A292AEA-2528-46C0-B426-95822B6141FB}"/>
          </ac:spMkLst>
        </pc:spChg>
        <pc:spChg chg="add del">
          <ac:chgData name="Vijay Mohan" userId="919c086ea1b3a34c" providerId="Windows Live" clId="Web-{C541B99F-BE25-45A4-935C-BFBFC2B2CE19}" dt="2022-05-15T17:52:03.531" v="2458"/>
          <ac:spMkLst>
            <pc:docMk/>
            <pc:sldMk cId="382189414" sldId="266"/>
            <ac:spMk id="9" creationId="{D8B7B198-E4DF-43CD-AD8C-199884323745}"/>
          </ac:spMkLst>
        </pc:spChg>
        <pc:spChg chg="add del">
          <ac:chgData name="Vijay Mohan" userId="919c086ea1b3a34c" providerId="Windows Live" clId="Web-{C541B99F-BE25-45A4-935C-BFBFC2B2CE19}" dt="2022-05-15T17:52:03.531" v="2458"/>
          <ac:spMkLst>
            <pc:docMk/>
            <pc:sldMk cId="382189414" sldId="266"/>
            <ac:spMk id="11" creationId="{2BE67753-EA0E-4819-8D22-0B6600CF7231}"/>
          </ac:spMkLst>
        </pc:spChg>
        <pc:spChg chg="add del">
          <ac:chgData name="Vijay Mohan" userId="919c086ea1b3a34c" providerId="Windows Live" clId="Web-{C541B99F-BE25-45A4-935C-BFBFC2B2CE19}" dt="2022-05-15T17:54:53.832" v="2462"/>
          <ac:spMkLst>
            <pc:docMk/>
            <pc:sldMk cId="382189414" sldId="266"/>
            <ac:spMk id="37" creationId="{C3896A03-3945-419A-B66B-4EE266EDD152}"/>
          </ac:spMkLst>
        </pc:spChg>
        <pc:spChg chg="add del">
          <ac:chgData name="Vijay Mohan" userId="919c086ea1b3a34c" providerId="Windows Live" clId="Web-{C541B99F-BE25-45A4-935C-BFBFC2B2CE19}" dt="2022-05-15T17:54:53.832" v="2462"/>
          <ac:spMkLst>
            <pc:docMk/>
            <pc:sldMk cId="382189414" sldId="266"/>
            <ac:spMk id="39" creationId="{B34F5AD2-EDBD-4BBD-A55C-EAFFD0C7097A}"/>
          </ac:spMkLst>
        </pc:spChg>
        <pc:spChg chg="add">
          <ac:chgData name="Vijay Mohan" userId="919c086ea1b3a34c" providerId="Windows Live" clId="Web-{C541B99F-BE25-45A4-935C-BFBFC2B2CE19}" dt="2022-05-15T17:54:53.832" v="2462"/>
          <ac:spMkLst>
            <pc:docMk/>
            <pc:sldMk cId="382189414" sldId="266"/>
            <ac:spMk id="44" creationId="{F0A604E4-7307-451C-93BE-F1F7E1BF3BF8}"/>
          </ac:spMkLst>
        </pc:spChg>
        <pc:spChg chg="add">
          <ac:chgData name="Vijay Mohan" userId="919c086ea1b3a34c" providerId="Windows Live" clId="Web-{C541B99F-BE25-45A4-935C-BFBFC2B2CE19}" dt="2022-05-15T17:54:53.832" v="2462"/>
          <ac:spMkLst>
            <pc:docMk/>
            <pc:sldMk cId="382189414" sldId="266"/>
            <ac:spMk id="46" creationId="{F7F3A0AA-35E5-4085-942B-737839030604}"/>
          </ac:spMkLst>
        </pc:spChg>
        <pc:spChg chg="add">
          <ac:chgData name="Vijay Mohan" userId="919c086ea1b3a34c" providerId="Windows Live" clId="Web-{C541B99F-BE25-45A4-935C-BFBFC2B2CE19}" dt="2022-05-15T17:54:53.832" v="2462"/>
          <ac:spMkLst>
            <pc:docMk/>
            <pc:sldMk cId="382189414" sldId="266"/>
            <ac:spMk id="48" creationId="{402F5C38-C747-4173-ABBF-656E39E82130}"/>
          </ac:spMkLst>
        </pc:spChg>
        <pc:spChg chg="add">
          <ac:chgData name="Vijay Mohan" userId="919c086ea1b3a34c" providerId="Windows Live" clId="Web-{C541B99F-BE25-45A4-935C-BFBFC2B2CE19}" dt="2022-05-15T17:54:53.832" v="2462"/>
          <ac:spMkLst>
            <pc:docMk/>
            <pc:sldMk cId="382189414" sldId="266"/>
            <ac:spMk id="50" creationId="{E37EECFC-A684-4391-AE85-4CDAF5565F61}"/>
          </ac:spMkLst>
        </pc:spChg>
        <pc:grpChg chg="add del">
          <ac:chgData name="Vijay Mohan" userId="919c086ea1b3a34c" providerId="Windows Live" clId="Web-{C541B99F-BE25-45A4-935C-BFBFC2B2CE19}" dt="2022-05-15T17:52:03.531" v="2458"/>
          <ac:grpSpMkLst>
            <pc:docMk/>
            <pc:sldMk cId="382189414" sldId="266"/>
            <ac:grpSpMk id="13" creationId="{D76D63AC-0421-45EC-B383-E79A61A78C6B}"/>
          </ac:grpSpMkLst>
        </pc:grpChg>
        <pc:grpChg chg="add del">
          <ac:chgData name="Vijay Mohan" userId="919c086ea1b3a34c" providerId="Windows Live" clId="Web-{C541B99F-BE25-45A4-935C-BFBFC2B2CE19}" dt="2022-05-15T17:52:03.531" v="2458"/>
          <ac:grpSpMkLst>
            <pc:docMk/>
            <pc:sldMk cId="382189414" sldId="266"/>
            <ac:grpSpMk id="22" creationId="{87F87F1B-42BA-4AC7-A4E2-41544DDB2CE3}"/>
          </ac:grpSpMkLst>
        </pc:grpChg>
        <pc:grpChg chg="add del">
          <ac:chgData name="Vijay Mohan" userId="919c086ea1b3a34c" providerId="Windows Live" clId="Web-{C541B99F-BE25-45A4-935C-BFBFC2B2CE19}" dt="2022-05-15T17:52:03.531" v="2458"/>
          <ac:grpSpMkLst>
            <pc:docMk/>
            <pc:sldMk cId="382189414" sldId="266"/>
            <ac:grpSpMk id="28" creationId="{967346A5-7569-4F15-AB5D-BE3DADF192C0}"/>
          </ac:grpSpMkLst>
        </pc:grpChg>
        <pc:picChg chg="add mod">
          <ac:chgData name="Vijay Mohan" userId="919c086ea1b3a34c" providerId="Windows Live" clId="Web-{C541B99F-BE25-45A4-935C-BFBFC2B2CE19}" dt="2022-05-15T17:54:53.832" v="2462"/>
          <ac:picMkLst>
            <pc:docMk/>
            <pc:sldMk cId="382189414" sldId="266"/>
            <ac:picMk id="3" creationId="{4AE2285A-2EF8-9797-5A10-E862CEBF7658}"/>
          </ac:picMkLst>
        </pc:picChg>
      </pc:sldChg>
      <pc:sldChg chg="addSp delSp modSp new mod modClrScheme chgLayout">
        <pc:chgData name="Vijay Mohan" userId="919c086ea1b3a34c" providerId="Windows Live" clId="Web-{C541B99F-BE25-45A4-935C-BFBFC2B2CE19}" dt="2022-05-15T18:12:56.737" v="2594" actId="1076"/>
        <pc:sldMkLst>
          <pc:docMk/>
          <pc:sldMk cId="2205929765" sldId="267"/>
        </pc:sldMkLst>
        <pc:spChg chg="add mod">
          <ac:chgData name="Vijay Mohan" userId="919c086ea1b3a34c" providerId="Windows Live" clId="Web-{C541B99F-BE25-45A4-935C-BFBFC2B2CE19}" dt="2022-05-15T18:12:56.737" v="2594" actId="1076"/>
          <ac:spMkLst>
            <pc:docMk/>
            <pc:sldMk cId="2205929765" sldId="267"/>
            <ac:spMk id="2" creationId="{3DF90206-8EB7-623B-8C54-950AF9393BF3}"/>
          </ac:spMkLst>
        </pc:spChg>
        <pc:spChg chg="add del mod ord">
          <ac:chgData name="Vijay Mohan" userId="919c086ea1b3a34c" providerId="Windows Live" clId="Web-{C541B99F-BE25-45A4-935C-BFBFC2B2CE19}" dt="2022-05-15T18:04:12.532" v="2480"/>
          <ac:spMkLst>
            <pc:docMk/>
            <pc:sldMk cId="2205929765" sldId="267"/>
            <ac:spMk id="3" creationId="{88E2E292-810B-E768-7A19-9B4B26236364}"/>
          </ac:spMkLst>
        </pc:spChg>
        <pc:spChg chg="add del mod ord">
          <ac:chgData name="Vijay Mohan" userId="919c086ea1b3a34c" providerId="Windows Live" clId="Web-{C541B99F-BE25-45A4-935C-BFBFC2B2CE19}" dt="2022-05-15T18:03:55.812" v="2476"/>
          <ac:spMkLst>
            <pc:docMk/>
            <pc:sldMk cId="2205929765" sldId="267"/>
            <ac:spMk id="4" creationId="{F5768D06-6744-8630-5D11-2224737A09BE}"/>
          </ac:spMkLst>
        </pc:spChg>
        <pc:spChg chg="add mod">
          <ac:chgData name="Vijay Mohan" userId="919c086ea1b3a34c" providerId="Windows Live" clId="Web-{C541B99F-BE25-45A4-935C-BFBFC2B2CE19}" dt="2022-05-15T18:12:43.643" v="2591" actId="20577"/>
          <ac:spMkLst>
            <pc:docMk/>
            <pc:sldMk cId="2205929765" sldId="267"/>
            <ac:spMk id="17" creationId="{FE09CCBC-1CDE-CBD5-DB7D-983C152A1405}"/>
          </ac:spMkLst>
        </pc:spChg>
        <pc:spChg chg="add mod">
          <ac:chgData name="Vijay Mohan" userId="919c086ea1b3a34c" providerId="Windows Live" clId="Web-{C541B99F-BE25-45A4-935C-BFBFC2B2CE19}" dt="2022-05-15T18:12:26.893" v="2590" actId="1076"/>
          <ac:spMkLst>
            <pc:docMk/>
            <pc:sldMk cId="2205929765" sldId="267"/>
            <ac:spMk id="19" creationId="{F80654DC-3192-06D2-1570-63FE57205EAE}"/>
          </ac:spMkLst>
        </pc:spChg>
        <pc:spChg chg="add mod">
          <ac:chgData name="Vijay Mohan" userId="919c086ea1b3a34c" providerId="Windows Live" clId="Web-{C541B99F-BE25-45A4-935C-BFBFC2B2CE19}" dt="2022-05-15T18:12:19.439" v="2589" actId="14100"/>
          <ac:spMkLst>
            <pc:docMk/>
            <pc:sldMk cId="2205929765" sldId="267"/>
            <ac:spMk id="20" creationId="{418AAF94-4406-61BD-CF5A-3903BC30AEB7}"/>
          </ac:spMkLst>
        </pc:spChg>
        <pc:spChg chg="add mod">
          <ac:chgData name="Vijay Mohan" userId="919c086ea1b3a34c" providerId="Windows Live" clId="Web-{C541B99F-BE25-45A4-935C-BFBFC2B2CE19}" dt="2022-05-15T18:11:31.532" v="2582" actId="1076"/>
          <ac:spMkLst>
            <pc:docMk/>
            <pc:sldMk cId="2205929765" sldId="267"/>
            <ac:spMk id="21" creationId="{48AA9B75-B14F-49BD-4B29-FCFF30A6F735}"/>
          </ac:spMkLst>
        </pc:spChg>
        <pc:spChg chg="add mod">
          <ac:chgData name="Vijay Mohan" userId="919c086ea1b3a34c" providerId="Windows Live" clId="Web-{C541B99F-BE25-45A4-935C-BFBFC2B2CE19}" dt="2022-05-15T18:11:25.891" v="2581" actId="1076"/>
          <ac:spMkLst>
            <pc:docMk/>
            <pc:sldMk cId="2205929765" sldId="267"/>
            <ac:spMk id="22" creationId="{3227E7F7-0BFC-E81E-39A1-91B3B30632DE}"/>
          </ac:spMkLst>
        </pc:spChg>
        <pc:graphicFrameChg chg="add del mod ord modGraphic">
          <ac:chgData name="Vijay Mohan" userId="919c086ea1b3a34c" providerId="Windows Live" clId="Web-{C541B99F-BE25-45A4-935C-BFBFC2B2CE19}" dt="2022-05-15T18:03:37.421" v="2475"/>
          <ac:graphicFrameMkLst>
            <pc:docMk/>
            <pc:sldMk cId="2205929765" sldId="267"/>
            <ac:graphicFrameMk id="5" creationId="{330A518C-53AA-2B69-709F-0DD994D3F3E0}"/>
          </ac:graphicFrameMkLst>
        </pc:graphicFrameChg>
        <pc:picChg chg="add mod ord">
          <ac:chgData name="Vijay Mohan" userId="919c086ea1b3a34c" providerId="Windows Live" clId="Web-{C541B99F-BE25-45A4-935C-BFBFC2B2CE19}" dt="2022-05-15T18:12:02.861" v="2586" actId="14100"/>
          <ac:picMkLst>
            <pc:docMk/>
            <pc:sldMk cId="2205929765" sldId="267"/>
            <ac:picMk id="12" creationId="{367503CC-57A4-DEB2-83E6-92B176EACFC1}"/>
          </ac:picMkLst>
        </pc:picChg>
        <pc:picChg chg="add mod">
          <ac:chgData name="Vijay Mohan" userId="919c086ea1b3a34c" providerId="Windows Live" clId="Web-{C541B99F-BE25-45A4-935C-BFBFC2B2CE19}" dt="2022-05-15T18:08:56.793" v="2512" actId="14100"/>
          <ac:picMkLst>
            <pc:docMk/>
            <pc:sldMk cId="2205929765" sldId="267"/>
            <ac:picMk id="13" creationId="{4B7CA6C7-3D4C-BA9A-B81A-CFF63BBAC71B}"/>
          </ac:picMkLst>
        </pc:picChg>
        <pc:picChg chg="add mod">
          <ac:chgData name="Vijay Mohan" userId="919c086ea1b3a34c" providerId="Windows Live" clId="Web-{C541B99F-BE25-45A4-935C-BFBFC2B2CE19}" dt="2022-05-15T18:12:09.111" v="2587" actId="1076"/>
          <ac:picMkLst>
            <pc:docMk/>
            <pc:sldMk cId="2205929765" sldId="267"/>
            <ac:picMk id="14" creationId="{3F31F20D-ED11-3C4C-E0C5-555FC662350A}"/>
          </ac:picMkLst>
        </pc:picChg>
        <pc:picChg chg="add mod">
          <ac:chgData name="Vijay Mohan" userId="919c086ea1b3a34c" providerId="Windows Live" clId="Web-{C541B99F-BE25-45A4-935C-BFBFC2B2CE19}" dt="2022-05-15T18:12:13.736" v="2588" actId="1076"/>
          <ac:picMkLst>
            <pc:docMk/>
            <pc:sldMk cId="2205929765" sldId="267"/>
            <ac:picMk id="15" creationId="{F062A224-EEF0-63A8-8E4A-A2370C774D51}"/>
          </ac:picMkLst>
        </pc:picChg>
        <pc:picChg chg="add mod">
          <ac:chgData name="Vijay Mohan" userId="919c086ea1b3a34c" providerId="Windows Live" clId="Web-{C541B99F-BE25-45A4-935C-BFBFC2B2CE19}" dt="2022-05-15T18:09:11.684" v="2516" actId="14100"/>
          <ac:picMkLst>
            <pc:docMk/>
            <pc:sldMk cId="2205929765" sldId="267"/>
            <ac:picMk id="16" creationId="{5F4F236A-5C8B-859C-06AA-251A846285C4}"/>
          </ac:picMkLst>
        </pc:picChg>
        <pc:picChg chg="add del mod">
          <ac:chgData name="Vijay Mohan" userId="919c086ea1b3a34c" providerId="Windows Live" clId="Web-{C541B99F-BE25-45A4-935C-BFBFC2B2CE19}" dt="2022-05-15T18:09:48.951" v="2528"/>
          <ac:picMkLst>
            <pc:docMk/>
            <pc:sldMk cId="2205929765" sldId="267"/>
            <ac:picMk id="18" creationId="{4870243C-E16D-A794-594D-5060002B5769}"/>
          </ac:picMkLst>
        </pc:picChg>
      </pc:sldChg>
      <pc:sldChg chg="new del">
        <pc:chgData name="Vijay Mohan" userId="919c086ea1b3a34c" providerId="Windows Live" clId="Web-{C541B99F-BE25-45A4-935C-BFBFC2B2CE19}" dt="2022-05-15T17:49:56.997" v="2440"/>
        <pc:sldMkLst>
          <pc:docMk/>
          <pc:sldMk cId="2718166527" sldId="267"/>
        </pc:sldMkLst>
      </pc:sldChg>
      <pc:sldChg chg="addSp delSp modSp new mod setBg addAnim setClrOvrMap">
        <pc:chgData name="Vijay Mohan" userId="919c086ea1b3a34c" providerId="Windows Live" clId="Web-{C541B99F-BE25-45A4-935C-BFBFC2B2CE19}" dt="2022-05-15T19:10:28.881" v="2848"/>
        <pc:sldMkLst>
          <pc:docMk/>
          <pc:sldMk cId="416988997" sldId="268"/>
        </pc:sldMkLst>
        <pc:spChg chg="mod">
          <ac:chgData name="Vijay Mohan" userId="919c086ea1b3a34c" providerId="Windows Live" clId="Web-{C541B99F-BE25-45A4-935C-BFBFC2B2CE19}" dt="2022-05-15T19:10:28.881" v="2848"/>
          <ac:spMkLst>
            <pc:docMk/>
            <pc:sldMk cId="416988997" sldId="268"/>
            <ac:spMk id="2" creationId="{5418AEB3-3FD1-A501-4AB5-96FD90961CC7}"/>
          </ac:spMkLst>
        </pc:spChg>
        <pc:spChg chg="del mod">
          <ac:chgData name="Vijay Mohan" userId="919c086ea1b3a34c" providerId="Windows Live" clId="Web-{C541B99F-BE25-45A4-935C-BFBFC2B2CE19}" dt="2022-05-15T19:09:58.881" v="2847"/>
          <ac:spMkLst>
            <pc:docMk/>
            <pc:sldMk cId="416988997" sldId="268"/>
            <ac:spMk id="3" creationId="{0EDEEF1D-45DD-B51E-0364-4B912FFB523C}"/>
          </ac:spMkLst>
        </pc:spChg>
        <pc:spChg chg="add del">
          <ac:chgData name="Vijay Mohan" userId="919c086ea1b3a34c" providerId="Windows Live" clId="Web-{C541B99F-BE25-45A4-935C-BFBFC2B2CE19}" dt="2022-05-15T19:09:28.833" v="2845"/>
          <ac:spMkLst>
            <pc:docMk/>
            <pc:sldMk cId="416988997" sldId="268"/>
            <ac:spMk id="8" creationId="{934F1179-B481-4F9E-BCA3-AFB972070F83}"/>
          </ac:spMkLst>
        </pc:spChg>
        <pc:spChg chg="add del">
          <ac:chgData name="Vijay Mohan" userId="919c086ea1b3a34c" providerId="Windows Live" clId="Web-{C541B99F-BE25-45A4-935C-BFBFC2B2CE19}" dt="2022-05-15T19:09:28.833" v="2845"/>
          <ac:spMkLst>
            <pc:docMk/>
            <pc:sldMk cId="416988997" sldId="268"/>
            <ac:spMk id="9" creationId="{C1DD1A8A-57D5-4A81-AD04-532B043C5611}"/>
          </ac:spMkLst>
        </pc:spChg>
        <pc:spChg chg="add del">
          <ac:chgData name="Vijay Mohan" userId="919c086ea1b3a34c" providerId="Windows Live" clId="Web-{C541B99F-BE25-45A4-935C-BFBFC2B2CE19}" dt="2022-05-15T19:09:28.833" v="2845"/>
          <ac:spMkLst>
            <pc:docMk/>
            <pc:sldMk cId="416988997" sldId="268"/>
            <ac:spMk id="10" creationId="{827DC2C4-B485-428A-BF4A-472D2967F47F}"/>
          </ac:spMkLst>
        </pc:spChg>
        <pc:spChg chg="add del">
          <ac:chgData name="Vijay Mohan" userId="919c086ea1b3a34c" providerId="Windows Live" clId="Web-{C541B99F-BE25-45A4-935C-BFBFC2B2CE19}" dt="2022-05-15T19:09:28.833" v="2845"/>
          <ac:spMkLst>
            <pc:docMk/>
            <pc:sldMk cId="416988997" sldId="268"/>
            <ac:spMk id="11" creationId="{007891EC-4501-44ED-A8C8-B11B6DB767AB}"/>
          </ac:spMkLst>
        </pc:spChg>
        <pc:spChg chg="add del">
          <ac:chgData name="Vijay Mohan" userId="919c086ea1b3a34c" providerId="Windows Live" clId="Web-{C541B99F-BE25-45A4-935C-BFBFC2B2CE19}" dt="2022-05-15T19:09:28.833" v="2845"/>
          <ac:spMkLst>
            <pc:docMk/>
            <pc:sldMk cId="416988997" sldId="268"/>
            <ac:spMk id="12" creationId="{EE04B5EB-F158-4507-90DD-BD23620C7CC9}"/>
          </ac:spMkLst>
        </pc:spChg>
        <pc:spChg chg="add del">
          <ac:chgData name="Vijay Mohan" userId="919c086ea1b3a34c" providerId="Windows Live" clId="Web-{C541B99F-BE25-45A4-935C-BFBFC2B2CE19}" dt="2022-05-15T19:08:37.676" v="2842"/>
          <ac:spMkLst>
            <pc:docMk/>
            <pc:sldMk cId="416988997" sldId="268"/>
            <ac:spMk id="13" creationId="{4063B759-00FC-46D1-9898-8E8625268FAF}"/>
          </ac:spMkLst>
        </pc:spChg>
        <pc:spChg chg="add del">
          <ac:chgData name="Vijay Mohan" userId="919c086ea1b3a34c" providerId="Windows Live" clId="Web-{C541B99F-BE25-45A4-935C-BFBFC2B2CE19}" dt="2022-05-15T19:08:37.676" v="2842"/>
          <ac:spMkLst>
            <pc:docMk/>
            <pc:sldMk cId="416988997" sldId="268"/>
            <ac:spMk id="14" creationId="{6F828D28-8E09-41CC-8229-3070B5467A96}"/>
          </ac:spMkLst>
        </pc:spChg>
        <pc:spChg chg="add del">
          <ac:chgData name="Vijay Mohan" userId="919c086ea1b3a34c" providerId="Windows Live" clId="Web-{C541B99F-BE25-45A4-935C-BFBFC2B2CE19}" dt="2022-05-15T19:08:37.676" v="2842"/>
          <ac:spMkLst>
            <pc:docMk/>
            <pc:sldMk cId="416988997" sldId="268"/>
            <ac:spMk id="16" creationId="{D5B012D8-7F27-4758-9AC6-C889B154BD73}"/>
          </ac:spMkLst>
        </pc:spChg>
        <pc:spChg chg="add del">
          <ac:chgData name="Vijay Mohan" userId="919c086ea1b3a34c" providerId="Windows Live" clId="Web-{C541B99F-BE25-45A4-935C-BFBFC2B2CE19}" dt="2022-05-15T19:10:28.881" v="2848"/>
          <ac:spMkLst>
            <pc:docMk/>
            <pc:sldMk cId="416988997" sldId="268"/>
            <ac:spMk id="18" creationId="{F1611BA9-268A-49A6-84F8-FC91536686E4}"/>
          </ac:spMkLst>
        </pc:spChg>
        <pc:spChg chg="add del">
          <ac:chgData name="Vijay Mohan" userId="919c086ea1b3a34c" providerId="Windows Live" clId="Web-{C541B99F-BE25-45A4-935C-BFBFC2B2CE19}" dt="2022-05-15T19:10:28.881" v="2848"/>
          <ac:spMkLst>
            <pc:docMk/>
            <pc:sldMk cId="416988997" sldId="268"/>
            <ac:spMk id="20" creationId="{E20EB187-900F-4AF5-813B-101456D9FD39}"/>
          </ac:spMkLst>
        </pc:spChg>
        <pc:spChg chg="add del">
          <ac:chgData name="Vijay Mohan" userId="919c086ea1b3a34c" providerId="Windows Live" clId="Web-{C541B99F-BE25-45A4-935C-BFBFC2B2CE19}" dt="2022-05-15T19:10:28.881" v="2848"/>
          <ac:spMkLst>
            <pc:docMk/>
            <pc:sldMk cId="416988997" sldId="268"/>
            <ac:spMk id="22" creationId="{1825D5AF-D278-4D9A-A4F5-A1A1D3507636}"/>
          </ac:spMkLst>
        </pc:spChg>
        <pc:spChg chg="add">
          <ac:chgData name="Vijay Mohan" userId="919c086ea1b3a34c" providerId="Windows Live" clId="Web-{C541B99F-BE25-45A4-935C-BFBFC2B2CE19}" dt="2022-05-15T19:10:28.881" v="2848"/>
          <ac:spMkLst>
            <pc:docMk/>
            <pc:sldMk cId="416988997" sldId="268"/>
            <ac:spMk id="27" creationId="{5A59F003-E00A-43F9-91DC-CC54E3B87466}"/>
          </ac:spMkLst>
        </pc:spChg>
        <pc:spChg chg="add">
          <ac:chgData name="Vijay Mohan" userId="919c086ea1b3a34c" providerId="Windows Live" clId="Web-{C541B99F-BE25-45A4-935C-BFBFC2B2CE19}" dt="2022-05-15T19:10:28.881" v="2848"/>
          <ac:spMkLst>
            <pc:docMk/>
            <pc:sldMk cId="416988997" sldId="268"/>
            <ac:spMk id="29" creationId="{D74A4382-E3AD-430A-9A1F-DFA3E0E77A7D}"/>
          </ac:spMkLst>
        </pc:spChg>
        <pc:spChg chg="add">
          <ac:chgData name="Vijay Mohan" userId="919c086ea1b3a34c" providerId="Windows Live" clId="Web-{C541B99F-BE25-45A4-935C-BFBFC2B2CE19}" dt="2022-05-15T19:10:28.881" v="2848"/>
          <ac:spMkLst>
            <pc:docMk/>
            <pc:sldMk cId="416988997" sldId="268"/>
            <ac:spMk id="31" creationId="{79F40191-0F44-4FD1-82CC-ACB507C14BE6}"/>
          </ac:spMkLst>
        </pc:spChg>
        <pc:picChg chg="add del">
          <ac:chgData name="Vijay Mohan" userId="919c086ea1b3a34c" providerId="Windows Live" clId="Web-{C541B99F-BE25-45A4-935C-BFBFC2B2CE19}" dt="2022-05-15T19:08:47.410" v="2844"/>
          <ac:picMkLst>
            <pc:docMk/>
            <pc:sldMk cId="416988997" sldId="268"/>
            <ac:picMk id="5" creationId="{2527BD60-9424-7ABB-CAFF-0A5D26146B1A}"/>
          </ac:picMkLst>
        </pc:picChg>
        <pc:picChg chg="add del">
          <ac:chgData name="Vijay Mohan" userId="919c086ea1b3a34c" providerId="Windows Live" clId="Web-{C541B99F-BE25-45A4-935C-BFBFC2B2CE19}" dt="2022-05-15T19:08:37.676" v="2842"/>
          <ac:picMkLst>
            <pc:docMk/>
            <pc:sldMk cId="416988997" sldId="268"/>
            <ac:picMk id="15" creationId="{902167AF-A17C-C370-7FBF-835C55C2F7CA}"/>
          </ac:picMkLst>
        </pc:picChg>
        <pc:picChg chg="add mod">
          <ac:chgData name="Vijay Mohan" userId="919c086ea1b3a34c" providerId="Windows Live" clId="Web-{C541B99F-BE25-45A4-935C-BFBFC2B2CE19}" dt="2022-05-15T19:10:28.881" v="2848"/>
          <ac:picMkLst>
            <pc:docMk/>
            <pc:sldMk cId="416988997" sldId="268"/>
            <ac:picMk id="17" creationId="{0DFFC2D3-BB88-05FB-A1A5-6BB5A44B92E4}"/>
          </ac:picMkLst>
        </pc:picChg>
      </pc:sldChg>
      <pc:sldMasterChg chg="add del mod setBg addSldLayout delSldLayout modSldLayout">
        <pc:chgData name="Vijay Mohan" userId="919c086ea1b3a34c" providerId="Windows Live" clId="Web-{C541B99F-BE25-45A4-935C-BFBFC2B2CE19}" dt="2022-05-15T17:51:52.359" v="2457"/>
        <pc:sldMasterMkLst>
          <pc:docMk/>
          <pc:sldMasterMk cId="2460954070" sldId="2147483660"/>
        </pc:sldMasterMkLst>
        <pc:sldLayoutChg chg="add del mod">
          <pc:chgData name="Vijay Mohan" userId="919c086ea1b3a34c" providerId="Windows Live" clId="Web-{C541B99F-BE25-45A4-935C-BFBFC2B2CE19}" dt="2022-05-15T17:51:52.359" v="2457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 mod">
          <pc:chgData name="Vijay Mohan" userId="919c086ea1b3a34c" providerId="Windows Live" clId="Web-{C541B99F-BE25-45A4-935C-BFBFC2B2CE19}" dt="2022-05-15T17:51:52.359" v="2457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 mod">
          <pc:chgData name="Vijay Mohan" userId="919c086ea1b3a34c" providerId="Windows Live" clId="Web-{C541B99F-BE25-45A4-935C-BFBFC2B2CE19}" dt="2022-05-15T17:51:52.359" v="2457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 mod">
          <pc:chgData name="Vijay Mohan" userId="919c086ea1b3a34c" providerId="Windows Live" clId="Web-{C541B99F-BE25-45A4-935C-BFBFC2B2CE19}" dt="2022-05-15T17:51:52.359" v="2457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 mod">
          <pc:chgData name="Vijay Mohan" userId="919c086ea1b3a34c" providerId="Windows Live" clId="Web-{C541B99F-BE25-45A4-935C-BFBFC2B2CE19}" dt="2022-05-15T17:51:52.359" v="2457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 mod">
          <pc:chgData name="Vijay Mohan" userId="919c086ea1b3a34c" providerId="Windows Live" clId="Web-{C541B99F-BE25-45A4-935C-BFBFC2B2CE19}" dt="2022-05-15T17:51:52.359" v="2457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 mod">
          <pc:chgData name="Vijay Mohan" userId="919c086ea1b3a34c" providerId="Windows Live" clId="Web-{C541B99F-BE25-45A4-935C-BFBFC2B2CE19}" dt="2022-05-15T17:51:52.359" v="2457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 mod">
          <pc:chgData name="Vijay Mohan" userId="919c086ea1b3a34c" providerId="Windows Live" clId="Web-{C541B99F-BE25-45A4-935C-BFBFC2B2CE19}" dt="2022-05-15T17:51:52.359" v="2457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 mod">
          <pc:chgData name="Vijay Mohan" userId="919c086ea1b3a34c" providerId="Windows Live" clId="Web-{C541B99F-BE25-45A4-935C-BFBFC2B2CE19}" dt="2022-05-15T17:51:52.359" v="2457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 mod">
          <pc:chgData name="Vijay Mohan" userId="919c086ea1b3a34c" providerId="Windows Live" clId="Web-{C541B99F-BE25-45A4-935C-BFBFC2B2CE19}" dt="2022-05-15T17:51:52.359" v="2457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 mod">
          <pc:chgData name="Vijay Mohan" userId="919c086ea1b3a34c" providerId="Windows Live" clId="Web-{C541B99F-BE25-45A4-935C-BFBFC2B2CE19}" dt="2022-05-15T17:51:52.359" v="2457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Vijay Mohan" userId="919c086ea1b3a34c" providerId="Windows Live" clId="Web-{C541B99F-BE25-45A4-935C-BFBFC2B2CE19}" dt="2022-05-15T17:51:52.359" v="2457"/>
        <pc:sldMasterMkLst>
          <pc:docMk/>
          <pc:sldMasterMk cId="2307750280" sldId="2147483672"/>
        </pc:sldMasterMkLst>
        <pc:sldLayoutChg chg="add del mod replId">
          <pc:chgData name="Vijay Mohan" userId="919c086ea1b3a34c" providerId="Windows Live" clId="Web-{C541B99F-BE25-45A4-935C-BFBFC2B2CE19}" dt="2022-05-15T17:51:52.359" v="2457"/>
          <pc:sldLayoutMkLst>
            <pc:docMk/>
            <pc:sldMasterMk cId="2307750280" sldId="2147483672"/>
            <pc:sldLayoutMk cId="2526511316" sldId="2147483673"/>
          </pc:sldLayoutMkLst>
        </pc:sldLayoutChg>
        <pc:sldLayoutChg chg="add del mod replId">
          <pc:chgData name="Vijay Mohan" userId="919c086ea1b3a34c" providerId="Windows Live" clId="Web-{C541B99F-BE25-45A4-935C-BFBFC2B2CE19}" dt="2022-05-15T17:51:52.359" v="2457"/>
          <pc:sldLayoutMkLst>
            <pc:docMk/>
            <pc:sldMasterMk cId="2307750280" sldId="2147483672"/>
            <pc:sldLayoutMk cId="3262778734" sldId="2147483674"/>
          </pc:sldLayoutMkLst>
        </pc:sldLayoutChg>
        <pc:sldLayoutChg chg="add del mod replId">
          <pc:chgData name="Vijay Mohan" userId="919c086ea1b3a34c" providerId="Windows Live" clId="Web-{C541B99F-BE25-45A4-935C-BFBFC2B2CE19}" dt="2022-05-15T17:51:52.359" v="2457"/>
          <pc:sldLayoutMkLst>
            <pc:docMk/>
            <pc:sldMasterMk cId="2307750280" sldId="2147483672"/>
            <pc:sldLayoutMk cId="3079936599" sldId="2147483675"/>
          </pc:sldLayoutMkLst>
        </pc:sldLayoutChg>
        <pc:sldLayoutChg chg="add del mod replId">
          <pc:chgData name="Vijay Mohan" userId="919c086ea1b3a34c" providerId="Windows Live" clId="Web-{C541B99F-BE25-45A4-935C-BFBFC2B2CE19}" dt="2022-05-15T17:51:52.359" v="2457"/>
          <pc:sldLayoutMkLst>
            <pc:docMk/>
            <pc:sldMasterMk cId="2307750280" sldId="2147483672"/>
            <pc:sldLayoutMk cId="3773778838" sldId="2147483676"/>
          </pc:sldLayoutMkLst>
        </pc:sldLayoutChg>
        <pc:sldLayoutChg chg="add del mod replId">
          <pc:chgData name="Vijay Mohan" userId="919c086ea1b3a34c" providerId="Windows Live" clId="Web-{C541B99F-BE25-45A4-935C-BFBFC2B2CE19}" dt="2022-05-15T17:51:52.359" v="2457"/>
          <pc:sldLayoutMkLst>
            <pc:docMk/>
            <pc:sldMasterMk cId="2307750280" sldId="2147483672"/>
            <pc:sldLayoutMk cId="1484060625" sldId="2147483677"/>
          </pc:sldLayoutMkLst>
        </pc:sldLayoutChg>
        <pc:sldLayoutChg chg="add del mod replId">
          <pc:chgData name="Vijay Mohan" userId="919c086ea1b3a34c" providerId="Windows Live" clId="Web-{C541B99F-BE25-45A4-935C-BFBFC2B2CE19}" dt="2022-05-15T17:51:52.359" v="2457"/>
          <pc:sldLayoutMkLst>
            <pc:docMk/>
            <pc:sldMasterMk cId="2307750280" sldId="2147483672"/>
            <pc:sldLayoutMk cId="3619872375" sldId="2147483678"/>
          </pc:sldLayoutMkLst>
        </pc:sldLayoutChg>
        <pc:sldLayoutChg chg="add del mod replId">
          <pc:chgData name="Vijay Mohan" userId="919c086ea1b3a34c" providerId="Windows Live" clId="Web-{C541B99F-BE25-45A4-935C-BFBFC2B2CE19}" dt="2022-05-15T17:51:52.359" v="2457"/>
          <pc:sldLayoutMkLst>
            <pc:docMk/>
            <pc:sldMasterMk cId="2307750280" sldId="2147483672"/>
            <pc:sldLayoutMk cId="1994482063" sldId="2147483679"/>
          </pc:sldLayoutMkLst>
        </pc:sldLayoutChg>
        <pc:sldLayoutChg chg="add del mod replId">
          <pc:chgData name="Vijay Mohan" userId="919c086ea1b3a34c" providerId="Windows Live" clId="Web-{C541B99F-BE25-45A4-935C-BFBFC2B2CE19}" dt="2022-05-15T17:51:52.359" v="2457"/>
          <pc:sldLayoutMkLst>
            <pc:docMk/>
            <pc:sldMasterMk cId="2307750280" sldId="2147483672"/>
            <pc:sldLayoutMk cId="1549443271" sldId="2147483680"/>
          </pc:sldLayoutMkLst>
        </pc:sldLayoutChg>
        <pc:sldLayoutChg chg="add del mod replId">
          <pc:chgData name="Vijay Mohan" userId="919c086ea1b3a34c" providerId="Windows Live" clId="Web-{C541B99F-BE25-45A4-935C-BFBFC2B2CE19}" dt="2022-05-15T17:51:52.359" v="2457"/>
          <pc:sldLayoutMkLst>
            <pc:docMk/>
            <pc:sldMasterMk cId="2307750280" sldId="2147483672"/>
            <pc:sldLayoutMk cId="1574489412" sldId="2147483681"/>
          </pc:sldLayoutMkLst>
        </pc:sldLayoutChg>
        <pc:sldLayoutChg chg="add del mod replId">
          <pc:chgData name="Vijay Mohan" userId="919c086ea1b3a34c" providerId="Windows Live" clId="Web-{C541B99F-BE25-45A4-935C-BFBFC2B2CE19}" dt="2022-05-15T17:51:52.359" v="2457"/>
          <pc:sldLayoutMkLst>
            <pc:docMk/>
            <pc:sldMasterMk cId="2307750280" sldId="2147483672"/>
            <pc:sldLayoutMk cId="484310495" sldId="2147483682"/>
          </pc:sldLayoutMkLst>
        </pc:sldLayoutChg>
        <pc:sldLayoutChg chg="add del mod replId">
          <pc:chgData name="Vijay Mohan" userId="919c086ea1b3a34c" providerId="Windows Live" clId="Web-{C541B99F-BE25-45A4-935C-BFBFC2B2CE19}" dt="2022-05-15T17:51:52.359" v="2457"/>
          <pc:sldLayoutMkLst>
            <pc:docMk/>
            <pc:sldMasterMk cId="2307750280" sldId="2147483672"/>
            <pc:sldLayoutMk cId="2743986726" sldId="2147483683"/>
          </pc:sldLayoutMkLst>
        </pc:sldLayoutChg>
      </pc:sldMasterChg>
    </pc:docChg>
  </pc:docChgLst>
  <pc:docChgLst>
    <pc:chgData name="Vijay Mohan" userId="919c086ea1b3a34c" providerId="Windows Live" clId="Web-{71F4E1FC-4533-460E-9CB1-CF4F7A266AF7}"/>
    <pc:docChg chg="modSld">
      <pc:chgData name="Vijay Mohan" userId="919c086ea1b3a34c" providerId="Windows Live" clId="Web-{71F4E1FC-4533-460E-9CB1-CF4F7A266AF7}" dt="2022-05-15T13:35:11.170" v="12" actId="20577"/>
      <pc:docMkLst>
        <pc:docMk/>
      </pc:docMkLst>
      <pc:sldChg chg="addSp delSp modSp">
        <pc:chgData name="Vijay Mohan" userId="919c086ea1b3a34c" providerId="Windows Live" clId="Web-{71F4E1FC-4533-460E-9CB1-CF4F7A266AF7}" dt="2022-05-15T13:35:11.170" v="12" actId="20577"/>
        <pc:sldMkLst>
          <pc:docMk/>
          <pc:sldMk cId="3382553171" sldId="257"/>
        </pc:sldMkLst>
        <pc:spChg chg="mod">
          <ac:chgData name="Vijay Mohan" userId="919c086ea1b3a34c" providerId="Windows Live" clId="Web-{71F4E1FC-4533-460E-9CB1-CF4F7A266AF7}" dt="2022-05-15T13:34:26.825" v="0" actId="1076"/>
          <ac:spMkLst>
            <pc:docMk/>
            <pc:sldMk cId="3382553171" sldId="257"/>
            <ac:spMk id="11" creationId="{B7E2E2F3-992D-1F83-E31D-B0256C6C2A84}"/>
          </ac:spMkLst>
        </pc:spChg>
        <pc:spChg chg="add mod">
          <ac:chgData name="Vijay Mohan" userId="919c086ea1b3a34c" providerId="Windows Live" clId="Web-{71F4E1FC-4533-460E-9CB1-CF4F7A266AF7}" dt="2022-05-15T13:35:11.170" v="12" actId="20577"/>
          <ac:spMkLst>
            <pc:docMk/>
            <pc:sldMk cId="3382553171" sldId="257"/>
            <ac:spMk id="12" creationId="{DEFF32EA-0C43-8ED5-331E-8EC02F32CF54}"/>
          </ac:spMkLst>
        </pc:spChg>
        <pc:spChg chg="add del">
          <ac:chgData name="Vijay Mohan" userId="919c086ea1b3a34c" providerId="Windows Live" clId="Web-{71F4E1FC-4533-460E-9CB1-CF4F7A266AF7}" dt="2022-05-15T13:34:33.544" v="2"/>
          <ac:spMkLst>
            <pc:docMk/>
            <pc:sldMk cId="3382553171" sldId="257"/>
            <ac:spMk id="18" creationId="{9D636EAE-1B82-45B7-875B-9CB136F31513}"/>
          </ac:spMkLst>
        </pc:spChg>
      </pc:sldChg>
    </pc:docChg>
  </pc:docChgLst>
  <pc:docChgLst>
    <pc:chgData name="Vijay Mohan" userId="919c086ea1b3a34c" providerId="Windows Live" clId="Web-{3BD3A3A6-80B2-4912-BF7B-C70CED83BACA}"/>
    <pc:docChg chg="addSld delSld modSld">
      <pc:chgData name="Vijay Mohan" userId="919c086ea1b3a34c" providerId="Windows Live" clId="Web-{3BD3A3A6-80B2-4912-BF7B-C70CED83BACA}" dt="2022-05-16T14:29:41.970" v="42"/>
      <pc:docMkLst>
        <pc:docMk/>
      </pc:docMkLst>
      <pc:sldChg chg="modSp">
        <pc:chgData name="Vijay Mohan" userId="919c086ea1b3a34c" providerId="Windows Live" clId="Web-{3BD3A3A6-80B2-4912-BF7B-C70CED83BACA}" dt="2022-05-16T14:10:30.789" v="5" actId="20577"/>
        <pc:sldMkLst>
          <pc:docMk/>
          <pc:sldMk cId="3382553171" sldId="257"/>
        </pc:sldMkLst>
        <pc:spChg chg="mod">
          <ac:chgData name="Vijay Mohan" userId="919c086ea1b3a34c" providerId="Windows Live" clId="Web-{3BD3A3A6-80B2-4912-BF7B-C70CED83BACA}" dt="2022-05-16T14:10:10.148" v="0" actId="14100"/>
          <ac:spMkLst>
            <pc:docMk/>
            <pc:sldMk cId="3382553171" sldId="257"/>
            <ac:spMk id="3" creationId="{859F0011-83F4-EE8A-C5A9-B66E31B8379B}"/>
          </ac:spMkLst>
        </pc:spChg>
        <pc:spChg chg="mod">
          <ac:chgData name="Vijay Mohan" userId="919c086ea1b3a34c" providerId="Windows Live" clId="Web-{3BD3A3A6-80B2-4912-BF7B-C70CED83BACA}" dt="2022-05-16T14:10:30.789" v="5" actId="20577"/>
          <ac:spMkLst>
            <pc:docMk/>
            <pc:sldMk cId="3382553171" sldId="257"/>
            <ac:spMk id="4" creationId="{A88B6563-1E3A-17C2-7D57-0C2F59526859}"/>
          </ac:spMkLst>
        </pc:spChg>
        <pc:picChg chg="mod">
          <ac:chgData name="Vijay Mohan" userId="919c086ea1b3a34c" providerId="Windows Live" clId="Web-{3BD3A3A6-80B2-4912-BF7B-C70CED83BACA}" dt="2022-05-16T14:10:18.007" v="1" actId="14100"/>
          <ac:picMkLst>
            <pc:docMk/>
            <pc:sldMk cId="3382553171" sldId="257"/>
            <ac:picMk id="23" creationId="{A6AB53B6-F3D9-DEE5-CA80-AAEE284DF4C0}"/>
          </ac:picMkLst>
        </pc:picChg>
      </pc:sldChg>
      <pc:sldChg chg="modSp del">
        <pc:chgData name="Vijay Mohan" userId="919c086ea1b3a34c" providerId="Windows Live" clId="Web-{3BD3A3A6-80B2-4912-BF7B-C70CED83BACA}" dt="2022-05-16T14:29:41.970" v="42"/>
        <pc:sldMkLst>
          <pc:docMk/>
          <pc:sldMk cId="3712576262" sldId="262"/>
        </pc:sldMkLst>
        <pc:spChg chg="mod">
          <ac:chgData name="Vijay Mohan" userId="919c086ea1b3a34c" providerId="Windows Live" clId="Web-{3BD3A3A6-80B2-4912-BF7B-C70CED83BACA}" dt="2022-05-16T14:27:32.529" v="15" actId="20577"/>
          <ac:spMkLst>
            <pc:docMk/>
            <pc:sldMk cId="3712576262" sldId="262"/>
            <ac:spMk id="3" creationId="{9FCD4D90-24F6-B437-7F5F-9FDDCE48D5E1}"/>
          </ac:spMkLst>
        </pc:spChg>
      </pc:sldChg>
      <pc:sldChg chg="modSp">
        <pc:chgData name="Vijay Mohan" userId="919c086ea1b3a34c" providerId="Windows Live" clId="Web-{3BD3A3A6-80B2-4912-BF7B-C70CED83BACA}" dt="2022-05-16T14:28:14.687" v="25" actId="20577"/>
        <pc:sldMkLst>
          <pc:docMk/>
          <pc:sldMk cId="1979883404" sldId="264"/>
        </pc:sldMkLst>
        <pc:spChg chg="mod">
          <ac:chgData name="Vijay Mohan" userId="919c086ea1b3a34c" providerId="Windows Live" clId="Web-{3BD3A3A6-80B2-4912-BF7B-C70CED83BACA}" dt="2022-05-16T14:28:14.687" v="25" actId="20577"/>
          <ac:spMkLst>
            <pc:docMk/>
            <pc:sldMk cId="1979883404" sldId="264"/>
            <ac:spMk id="3" creationId="{EBC80F2C-D291-744B-B9A6-678BE70BAB36}"/>
          </ac:spMkLst>
        </pc:spChg>
      </pc:sldChg>
      <pc:sldChg chg="modSp new">
        <pc:chgData name="Vijay Mohan" userId="919c086ea1b3a34c" providerId="Windows Live" clId="Web-{3BD3A3A6-80B2-4912-BF7B-C70CED83BACA}" dt="2022-05-16T14:29:34.751" v="41" actId="20577"/>
        <pc:sldMkLst>
          <pc:docMk/>
          <pc:sldMk cId="4138122457" sldId="267"/>
        </pc:sldMkLst>
        <pc:spChg chg="mod">
          <ac:chgData name="Vijay Mohan" userId="919c086ea1b3a34c" providerId="Windows Live" clId="Web-{3BD3A3A6-80B2-4912-BF7B-C70CED83BACA}" dt="2022-05-16T14:29:01.297" v="35" actId="14100"/>
          <ac:spMkLst>
            <pc:docMk/>
            <pc:sldMk cId="4138122457" sldId="267"/>
            <ac:spMk id="2" creationId="{21DE1B59-D33B-C834-C272-BDA943F491DD}"/>
          </ac:spMkLst>
        </pc:spChg>
        <pc:spChg chg="mod">
          <ac:chgData name="Vijay Mohan" userId="919c086ea1b3a34c" providerId="Windows Live" clId="Web-{3BD3A3A6-80B2-4912-BF7B-C70CED83BACA}" dt="2022-05-16T14:29:34.751" v="41" actId="20577"/>
          <ac:spMkLst>
            <pc:docMk/>
            <pc:sldMk cId="4138122457" sldId="267"/>
            <ac:spMk id="3" creationId="{AE72CB1F-FB3D-5BEE-1AB3-AA9B9EA3B7F1}"/>
          </ac:spMkLst>
        </pc:spChg>
      </pc:sldChg>
    </pc:docChg>
  </pc:docChgLst>
  <pc:docChgLst>
    <pc:chgData name="Vijay Mohan" userId="919c086ea1b3a34c" providerId="Windows Live" clId="Web-{5A7D30F1-8900-4267-8012-3785AF9688D7}"/>
    <pc:docChg chg="delSld modSld sldOrd">
      <pc:chgData name="Vijay Mohan" userId="919c086ea1b3a34c" providerId="Windows Live" clId="Web-{5A7D30F1-8900-4267-8012-3785AF9688D7}" dt="2022-05-16T14:10:54.318" v="443" actId="20577"/>
      <pc:docMkLst>
        <pc:docMk/>
      </pc:docMkLst>
      <pc:sldChg chg="addSp delSp modSp">
        <pc:chgData name="Vijay Mohan" userId="919c086ea1b3a34c" providerId="Windows Live" clId="Web-{5A7D30F1-8900-4267-8012-3785AF9688D7}" dt="2022-05-16T13:45:46.658" v="109" actId="1076"/>
        <pc:sldMkLst>
          <pc:docMk/>
          <pc:sldMk cId="3382553171" sldId="257"/>
        </pc:sldMkLst>
        <pc:spChg chg="mod">
          <ac:chgData name="Vijay Mohan" userId="919c086ea1b3a34c" providerId="Windows Live" clId="Web-{5A7D30F1-8900-4267-8012-3785AF9688D7}" dt="2022-05-16T13:39:01.698" v="8" actId="1076"/>
          <ac:spMkLst>
            <pc:docMk/>
            <pc:sldMk cId="3382553171" sldId="257"/>
            <ac:spMk id="2" creationId="{77A6539E-B65F-EE23-E092-0BC96E27D319}"/>
          </ac:spMkLst>
        </pc:spChg>
        <pc:spChg chg="mod">
          <ac:chgData name="Vijay Mohan" userId="919c086ea1b3a34c" providerId="Windows Live" clId="Web-{5A7D30F1-8900-4267-8012-3785AF9688D7}" dt="2022-05-16T13:42:25.709" v="43" actId="14100"/>
          <ac:spMkLst>
            <pc:docMk/>
            <pc:sldMk cId="3382553171" sldId="257"/>
            <ac:spMk id="3" creationId="{859F0011-83F4-EE8A-C5A9-B66E31B8379B}"/>
          </ac:spMkLst>
        </pc:spChg>
        <pc:spChg chg="add del">
          <ac:chgData name="Vijay Mohan" userId="919c086ea1b3a34c" providerId="Windows Live" clId="Web-{5A7D30F1-8900-4267-8012-3785AF9688D7}" dt="2022-05-16T13:38:46.900" v="6"/>
          <ac:spMkLst>
            <pc:docMk/>
            <pc:sldMk cId="3382553171" sldId="257"/>
            <ac:spMk id="5" creationId="{6CF71599-3315-7D3A-4CEF-25D94A1C91C4}"/>
          </ac:spMkLst>
        </pc:spChg>
        <pc:spChg chg="mod">
          <ac:chgData name="Vijay Mohan" userId="919c086ea1b3a34c" providerId="Windows Live" clId="Web-{5A7D30F1-8900-4267-8012-3785AF9688D7}" dt="2022-05-16T13:39:38.278" v="15" actId="1076"/>
          <ac:spMkLst>
            <pc:docMk/>
            <pc:sldMk cId="3382553171" sldId="257"/>
            <ac:spMk id="6" creationId="{3866C0D1-316D-5813-242D-B9BC35512975}"/>
          </ac:spMkLst>
        </pc:spChg>
        <pc:spChg chg="mod">
          <ac:chgData name="Vijay Mohan" userId="919c086ea1b3a34c" providerId="Windows Live" clId="Web-{5A7D30F1-8900-4267-8012-3785AF9688D7}" dt="2022-05-16T13:39:58.670" v="17" actId="1076"/>
          <ac:spMkLst>
            <pc:docMk/>
            <pc:sldMk cId="3382553171" sldId="257"/>
            <ac:spMk id="7" creationId="{FAB9B23A-BEF6-5D05-D310-B86265EEB6B7}"/>
          </ac:spMkLst>
        </pc:spChg>
        <pc:spChg chg="mod">
          <ac:chgData name="Vijay Mohan" userId="919c086ea1b3a34c" providerId="Windows Live" clId="Web-{5A7D30F1-8900-4267-8012-3785AF9688D7}" dt="2022-05-16T13:43:02.274" v="48" actId="1076"/>
          <ac:spMkLst>
            <pc:docMk/>
            <pc:sldMk cId="3382553171" sldId="257"/>
            <ac:spMk id="9" creationId="{F688F771-3008-C680-688E-141BE6E014DF}"/>
          </ac:spMkLst>
        </pc:spChg>
        <pc:spChg chg="mod">
          <ac:chgData name="Vijay Mohan" userId="919c086ea1b3a34c" providerId="Windows Live" clId="Web-{5A7D30F1-8900-4267-8012-3785AF9688D7}" dt="2022-05-16T13:40:49.173" v="24" actId="1076"/>
          <ac:spMkLst>
            <pc:docMk/>
            <pc:sldMk cId="3382553171" sldId="257"/>
            <ac:spMk id="10" creationId="{A7EC2BD5-0417-6CFB-830F-B045F0C8D571}"/>
          </ac:spMkLst>
        </pc:spChg>
        <pc:spChg chg="mod">
          <ac:chgData name="Vijay Mohan" userId="919c086ea1b3a34c" providerId="Windows Live" clId="Web-{5A7D30F1-8900-4267-8012-3785AF9688D7}" dt="2022-05-16T13:42:16.318" v="42" actId="1076"/>
          <ac:spMkLst>
            <pc:docMk/>
            <pc:sldMk cId="3382553171" sldId="257"/>
            <ac:spMk id="12" creationId="{DEFF32EA-0C43-8ED5-331E-8EC02F32CF54}"/>
          </ac:spMkLst>
        </pc:spChg>
        <pc:spChg chg="add del">
          <ac:chgData name="Vijay Mohan" userId="919c086ea1b3a34c" providerId="Windows Live" clId="Web-{5A7D30F1-8900-4267-8012-3785AF9688D7}" dt="2022-05-16T13:38:44.353" v="5"/>
          <ac:spMkLst>
            <pc:docMk/>
            <pc:sldMk cId="3382553171" sldId="257"/>
            <ac:spMk id="13" creationId="{3DAFF369-806D-A317-B7A5-7004D1FA8AA7}"/>
          </ac:spMkLst>
        </pc:spChg>
        <pc:spChg chg="add mod">
          <ac:chgData name="Vijay Mohan" userId="919c086ea1b3a34c" providerId="Windows Live" clId="Web-{5A7D30F1-8900-4267-8012-3785AF9688D7}" dt="2022-05-16T13:44:50.623" v="99" actId="20577"/>
          <ac:spMkLst>
            <pc:docMk/>
            <pc:sldMk cId="3382553171" sldId="257"/>
            <ac:spMk id="15" creationId="{B27CF342-C11F-627E-FE44-B5C8D3C3BFAC}"/>
          </ac:spMkLst>
        </pc:spChg>
        <pc:spChg chg="mod">
          <ac:chgData name="Vijay Mohan" userId="919c086ea1b3a34c" providerId="Windows Live" clId="Web-{5A7D30F1-8900-4267-8012-3785AF9688D7}" dt="2022-05-16T13:40:56.642" v="26" actId="1076"/>
          <ac:spMkLst>
            <pc:docMk/>
            <pc:sldMk cId="3382553171" sldId="257"/>
            <ac:spMk id="20" creationId="{78D399B0-0BE7-F919-A36F-57172EF520AB}"/>
          </ac:spMkLst>
        </pc:spChg>
        <pc:spChg chg="add mod">
          <ac:chgData name="Vijay Mohan" userId="919c086ea1b3a34c" providerId="Windows Live" clId="Web-{5A7D30F1-8900-4267-8012-3785AF9688D7}" dt="2022-05-16T13:45:15.875" v="105" actId="20577"/>
          <ac:spMkLst>
            <pc:docMk/>
            <pc:sldMk cId="3382553171" sldId="257"/>
            <ac:spMk id="46" creationId="{CB9EAA49-12E5-1AEF-FB27-8FAEF80D0C27}"/>
          </ac:spMkLst>
        </pc:spChg>
        <pc:spChg chg="mod">
          <ac:chgData name="Vijay Mohan" userId="919c086ea1b3a34c" providerId="Windows Live" clId="Web-{5A7D30F1-8900-4267-8012-3785AF9688D7}" dt="2022-05-16T13:45:46.658" v="109" actId="1076"/>
          <ac:spMkLst>
            <pc:docMk/>
            <pc:sldMk cId="3382553171" sldId="257"/>
            <ac:spMk id="52" creationId="{FB606874-7475-9435-E6C1-842F4AB55E4F}"/>
          </ac:spMkLst>
        </pc:spChg>
        <pc:spChg chg="mod">
          <ac:chgData name="Vijay Mohan" userId="919c086ea1b3a34c" providerId="Windows Live" clId="Web-{5A7D30F1-8900-4267-8012-3785AF9688D7}" dt="2022-05-16T13:45:37.485" v="108" actId="1076"/>
          <ac:spMkLst>
            <pc:docMk/>
            <pc:sldMk cId="3382553171" sldId="257"/>
            <ac:spMk id="63" creationId="{417C35D4-3A45-3FB9-B77B-993A8C221725}"/>
          </ac:spMkLst>
        </pc:spChg>
        <pc:spChg chg="mod">
          <ac:chgData name="Vijay Mohan" userId="919c086ea1b3a34c" providerId="Windows Live" clId="Web-{5A7D30F1-8900-4267-8012-3785AF9688D7}" dt="2022-05-16T13:45:30.438" v="107" actId="1076"/>
          <ac:spMkLst>
            <pc:docMk/>
            <pc:sldMk cId="3382553171" sldId="257"/>
            <ac:spMk id="64" creationId="{011224CF-E02D-ED0C-93E9-60119D3A59C4}"/>
          </ac:spMkLst>
        </pc:spChg>
        <pc:spChg chg="mod">
          <ac:chgData name="Vijay Mohan" userId="919c086ea1b3a34c" providerId="Windows Live" clId="Web-{5A7D30F1-8900-4267-8012-3785AF9688D7}" dt="2022-05-16T13:45:21.922" v="106" actId="1076"/>
          <ac:spMkLst>
            <pc:docMk/>
            <pc:sldMk cId="3382553171" sldId="257"/>
            <ac:spMk id="65" creationId="{EB2F8309-A783-7E6F-31E7-B09C17CF8328}"/>
          </ac:spMkLst>
        </pc:spChg>
        <pc:picChg chg="mod">
          <ac:chgData name="Vijay Mohan" userId="919c086ea1b3a34c" providerId="Windows Live" clId="Web-{5A7D30F1-8900-4267-8012-3785AF9688D7}" dt="2022-05-16T13:40:51.923" v="25" actId="1076"/>
          <ac:picMkLst>
            <pc:docMk/>
            <pc:sldMk cId="3382553171" sldId="257"/>
            <ac:picMk id="14" creationId="{9D8835E3-AE32-F0D6-9136-64EC969EE609}"/>
          </ac:picMkLst>
        </pc:picChg>
        <pc:picChg chg="mod">
          <ac:chgData name="Vijay Mohan" userId="919c086ea1b3a34c" providerId="Windows Live" clId="Web-{5A7D30F1-8900-4267-8012-3785AF9688D7}" dt="2022-05-16T13:41:06.377" v="27" actId="1076"/>
          <ac:picMkLst>
            <pc:docMk/>
            <pc:sldMk cId="3382553171" sldId="257"/>
            <ac:picMk id="23" creationId="{A6AB53B6-F3D9-DEE5-CA80-AAEE284DF4C0}"/>
          </ac:picMkLst>
        </pc:picChg>
        <pc:picChg chg="mod">
          <ac:chgData name="Vijay Mohan" userId="919c086ea1b3a34c" providerId="Windows Live" clId="Web-{5A7D30F1-8900-4267-8012-3785AF9688D7}" dt="2022-05-16T13:41:19.362" v="28" actId="1076"/>
          <ac:picMkLst>
            <pc:docMk/>
            <pc:sldMk cId="3382553171" sldId="257"/>
            <ac:picMk id="24" creationId="{FC01D82A-4389-FEBF-4B83-46C209D61937}"/>
          </ac:picMkLst>
        </pc:picChg>
        <pc:picChg chg="mod">
          <ac:chgData name="Vijay Mohan" userId="919c086ea1b3a34c" providerId="Windows Live" clId="Web-{5A7D30F1-8900-4267-8012-3785AF9688D7}" dt="2022-05-16T13:41:22.815" v="29" actId="1076"/>
          <ac:picMkLst>
            <pc:docMk/>
            <pc:sldMk cId="3382553171" sldId="257"/>
            <ac:picMk id="25" creationId="{36E28511-B992-7FC8-C423-5E5EC9E898E2}"/>
          </ac:picMkLst>
        </pc:picChg>
        <pc:picChg chg="mod">
          <ac:chgData name="Vijay Mohan" userId="919c086ea1b3a34c" providerId="Windows Live" clId="Web-{5A7D30F1-8900-4267-8012-3785AF9688D7}" dt="2022-05-16T13:43:17.556" v="50" actId="1076"/>
          <ac:picMkLst>
            <pc:docMk/>
            <pc:sldMk cId="3382553171" sldId="257"/>
            <ac:picMk id="26" creationId="{C75CC557-A03F-66E4-C444-5986ABEBB362}"/>
          </ac:picMkLst>
        </pc:picChg>
        <pc:picChg chg="mod">
          <ac:chgData name="Vijay Mohan" userId="919c086ea1b3a34c" providerId="Windows Live" clId="Web-{5A7D30F1-8900-4267-8012-3785AF9688D7}" dt="2022-05-16T13:41:25.362" v="30" actId="1076"/>
          <ac:picMkLst>
            <pc:docMk/>
            <pc:sldMk cId="3382553171" sldId="257"/>
            <ac:picMk id="27" creationId="{F673E69C-D49C-1DC9-35DD-9B02B0AF3434}"/>
          </ac:picMkLst>
        </pc:picChg>
        <pc:picChg chg="mod">
          <ac:chgData name="Vijay Mohan" userId="919c086ea1b3a34c" providerId="Windows Live" clId="Web-{5A7D30F1-8900-4267-8012-3785AF9688D7}" dt="2022-05-16T13:41:34.300" v="32" actId="14100"/>
          <ac:picMkLst>
            <pc:docMk/>
            <pc:sldMk cId="3382553171" sldId="257"/>
            <ac:picMk id="28" creationId="{C4C9E1B7-3D03-CE5D-347C-8B5F35B9B320}"/>
          </ac:picMkLst>
        </pc:picChg>
        <pc:picChg chg="mod">
          <ac:chgData name="Vijay Mohan" userId="919c086ea1b3a34c" providerId="Windows Live" clId="Web-{5A7D30F1-8900-4267-8012-3785AF9688D7}" dt="2022-05-16T13:42:31.069" v="44" actId="14100"/>
          <ac:picMkLst>
            <pc:docMk/>
            <pc:sldMk cId="3382553171" sldId="257"/>
            <ac:picMk id="29" creationId="{92E916E2-54BE-0F08-B531-40D5D3F5538A}"/>
          </ac:picMkLst>
        </pc:picChg>
        <pc:picChg chg="mod">
          <ac:chgData name="Vijay Mohan" userId="919c086ea1b3a34c" providerId="Windows Live" clId="Web-{5A7D30F1-8900-4267-8012-3785AF9688D7}" dt="2022-05-16T13:41:45.582" v="35" actId="1076"/>
          <ac:picMkLst>
            <pc:docMk/>
            <pc:sldMk cId="3382553171" sldId="257"/>
            <ac:picMk id="30" creationId="{06895130-CC65-DD47-4C2C-727ECD5D59A5}"/>
          </ac:picMkLst>
        </pc:picChg>
        <pc:picChg chg="mod">
          <ac:chgData name="Vijay Mohan" userId="919c086ea1b3a34c" providerId="Windows Live" clId="Web-{5A7D30F1-8900-4267-8012-3785AF9688D7}" dt="2022-05-16T13:41:53.801" v="38" actId="14100"/>
          <ac:picMkLst>
            <pc:docMk/>
            <pc:sldMk cId="3382553171" sldId="257"/>
            <ac:picMk id="31" creationId="{5B6E1491-B7C8-B617-E9AA-340F2DD37E69}"/>
          </ac:picMkLst>
        </pc:picChg>
        <pc:picChg chg="mod">
          <ac:chgData name="Vijay Mohan" userId="919c086ea1b3a34c" providerId="Windows Live" clId="Web-{5A7D30F1-8900-4267-8012-3785AF9688D7}" dt="2022-05-16T13:42:01.458" v="40" actId="1076"/>
          <ac:picMkLst>
            <pc:docMk/>
            <pc:sldMk cId="3382553171" sldId="257"/>
            <ac:picMk id="32" creationId="{44871633-ED67-FC45-0907-CE90CFE5F98B}"/>
          </ac:picMkLst>
        </pc:picChg>
        <pc:picChg chg="mod">
          <ac:chgData name="Vijay Mohan" userId="919c086ea1b3a34c" providerId="Windows Live" clId="Web-{5A7D30F1-8900-4267-8012-3785AF9688D7}" dt="2022-05-16T13:42:05.583" v="41" actId="1076"/>
          <ac:picMkLst>
            <pc:docMk/>
            <pc:sldMk cId="3382553171" sldId="257"/>
            <ac:picMk id="33" creationId="{C142BF16-942A-A653-AD54-F751B016CFA0}"/>
          </ac:picMkLst>
        </pc:picChg>
        <pc:picChg chg="mod">
          <ac:chgData name="Vijay Mohan" userId="919c086ea1b3a34c" providerId="Windows Live" clId="Web-{5A7D30F1-8900-4267-8012-3785AF9688D7}" dt="2022-05-16T13:40:31.609" v="20" actId="1076"/>
          <ac:picMkLst>
            <pc:docMk/>
            <pc:sldMk cId="3382553171" sldId="257"/>
            <ac:picMk id="35" creationId="{DAB35391-FA3E-9DB1-481E-5B5B1DB5265A}"/>
          </ac:picMkLst>
        </pc:picChg>
        <pc:picChg chg="mod">
          <ac:chgData name="Vijay Mohan" userId="919c086ea1b3a34c" providerId="Windows Live" clId="Web-{5A7D30F1-8900-4267-8012-3785AF9688D7}" dt="2022-05-16T13:40:39.703" v="23" actId="1076"/>
          <ac:picMkLst>
            <pc:docMk/>
            <pc:sldMk cId="3382553171" sldId="257"/>
            <ac:picMk id="36" creationId="{7ACDF2F2-A88C-00A5-E0A6-89B9C613B7A7}"/>
          </ac:picMkLst>
        </pc:picChg>
        <pc:picChg chg="mod">
          <ac:chgData name="Vijay Mohan" userId="919c086ea1b3a34c" providerId="Windows Live" clId="Web-{5A7D30F1-8900-4267-8012-3785AF9688D7}" dt="2022-05-16T13:40:06.030" v="18" actId="1076"/>
          <ac:picMkLst>
            <pc:docMk/>
            <pc:sldMk cId="3382553171" sldId="257"/>
            <ac:picMk id="37" creationId="{F6FB20E8-EC73-7A5C-0ED2-498DD39E92A4}"/>
          </ac:picMkLst>
        </pc:picChg>
        <pc:picChg chg="mod">
          <ac:chgData name="Vijay Mohan" userId="919c086ea1b3a34c" providerId="Windows Live" clId="Web-{5A7D30F1-8900-4267-8012-3785AF9688D7}" dt="2022-05-16T13:40:36.828" v="22" actId="1076"/>
          <ac:picMkLst>
            <pc:docMk/>
            <pc:sldMk cId="3382553171" sldId="257"/>
            <ac:picMk id="38" creationId="{37E70338-4BF4-6A4E-7DFE-02EE830A1B92}"/>
          </ac:picMkLst>
        </pc:picChg>
        <pc:picChg chg="mod">
          <ac:chgData name="Vijay Mohan" userId="919c086ea1b3a34c" providerId="Windows Live" clId="Web-{5A7D30F1-8900-4267-8012-3785AF9688D7}" dt="2022-05-16T13:40:33.797" v="21" actId="1076"/>
          <ac:picMkLst>
            <pc:docMk/>
            <pc:sldMk cId="3382553171" sldId="257"/>
            <ac:picMk id="39" creationId="{9BFEB55B-78C7-3216-E535-6E8AD52CB418}"/>
          </ac:picMkLst>
        </pc:picChg>
        <pc:picChg chg="mod">
          <ac:chgData name="Vijay Mohan" userId="919c086ea1b3a34c" providerId="Windows Live" clId="Web-{5A7D30F1-8900-4267-8012-3785AF9688D7}" dt="2022-05-16T13:40:28.390" v="19" actId="1076"/>
          <ac:picMkLst>
            <pc:docMk/>
            <pc:sldMk cId="3382553171" sldId="257"/>
            <ac:picMk id="40" creationId="{D99B6EC9-7509-1C78-7450-E478122470D3}"/>
          </ac:picMkLst>
        </pc:picChg>
        <pc:picChg chg="mod">
          <ac:chgData name="Vijay Mohan" userId="919c086ea1b3a34c" providerId="Windows Live" clId="Web-{5A7D30F1-8900-4267-8012-3785AF9688D7}" dt="2022-05-16T13:42:46.398" v="46" actId="14100"/>
          <ac:picMkLst>
            <pc:docMk/>
            <pc:sldMk cId="3382553171" sldId="257"/>
            <ac:picMk id="99" creationId="{09D5271D-FD4A-2FD1-D32A-60E23621A9E5}"/>
          </ac:picMkLst>
        </pc:picChg>
        <pc:cxnChg chg="del">
          <ac:chgData name="Vijay Mohan" userId="919c086ea1b3a34c" providerId="Windows Live" clId="Web-{5A7D30F1-8900-4267-8012-3785AF9688D7}" dt="2022-05-16T13:38:18.274" v="0"/>
          <ac:cxnSpMkLst>
            <pc:docMk/>
            <pc:sldMk cId="3382553171" sldId="257"/>
            <ac:cxnSpMk id="110" creationId="{0C36AD35-6DAE-527C-6ED4-441C22C0ABCE}"/>
          </ac:cxnSpMkLst>
        </pc:cxnChg>
      </pc:sldChg>
      <pc:sldChg chg="modSp del">
        <pc:chgData name="Vijay Mohan" userId="919c086ea1b3a34c" providerId="Windows Live" clId="Web-{5A7D30F1-8900-4267-8012-3785AF9688D7}" dt="2022-05-16T13:45:53.346" v="110"/>
        <pc:sldMkLst>
          <pc:docMk/>
          <pc:sldMk cId="3388716299" sldId="258"/>
        </pc:sldMkLst>
        <pc:spChg chg="mod">
          <ac:chgData name="Vijay Mohan" userId="919c086ea1b3a34c" providerId="Windows Live" clId="Web-{5A7D30F1-8900-4267-8012-3785AF9688D7}" dt="2022-05-16T13:43:56.730" v="61" actId="20577"/>
          <ac:spMkLst>
            <pc:docMk/>
            <pc:sldMk cId="3388716299" sldId="258"/>
            <ac:spMk id="3" creationId="{F201C94E-60C6-9271-3387-4CD0F062EE5A}"/>
          </ac:spMkLst>
        </pc:spChg>
      </pc:sldChg>
      <pc:sldChg chg="modSp">
        <pc:chgData name="Vijay Mohan" userId="919c086ea1b3a34c" providerId="Windows Live" clId="Web-{5A7D30F1-8900-4267-8012-3785AF9688D7}" dt="2022-05-16T14:07:04.712" v="441" actId="20577"/>
        <pc:sldMkLst>
          <pc:docMk/>
          <pc:sldMk cId="3378543100" sldId="259"/>
        </pc:sldMkLst>
        <pc:spChg chg="mod">
          <ac:chgData name="Vijay Mohan" userId="919c086ea1b3a34c" providerId="Windows Live" clId="Web-{5A7D30F1-8900-4267-8012-3785AF9688D7}" dt="2022-05-16T14:07:04.712" v="441" actId="20577"/>
          <ac:spMkLst>
            <pc:docMk/>
            <pc:sldMk cId="3378543100" sldId="259"/>
            <ac:spMk id="2" creationId="{342A22B4-1633-E516-E64C-E5D78500D0B3}"/>
          </ac:spMkLst>
        </pc:spChg>
      </pc:sldChg>
      <pc:sldChg chg="del ord">
        <pc:chgData name="Vijay Mohan" userId="919c086ea1b3a34c" providerId="Windows Live" clId="Web-{5A7D30F1-8900-4267-8012-3785AF9688D7}" dt="2022-05-16T14:05:44.223" v="438"/>
        <pc:sldMkLst>
          <pc:docMk/>
          <pc:sldMk cId="4061045008" sldId="260"/>
        </pc:sldMkLst>
      </pc:sldChg>
      <pc:sldChg chg="modSp">
        <pc:chgData name="Vijay Mohan" userId="919c086ea1b3a34c" providerId="Windows Live" clId="Web-{5A7D30F1-8900-4267-8012-3785AF9688D7}" dt="2022-05-16T14:10:54.318" v="443" actId="20577"/>
        <pc:sldMkLst>
          <pc:docMk/>
          <pc:sldMk cId="3712576262" sldId="262"/>
        </pc:sldMkLst>
        <pc:spChg chg="mod">
          <ac:chgData name="Vijay Mohan" userId="919c086ea1b3a34c" providerId="Windows Live" clId="Web-{5A7D30F1-8900-4267-8012-3785AF9688D7}" dt="2022-05-16T14:10:54.318" v="443" actId="20577"/>
          <ac:spMkLst>
            <pc:docMk/>
            <pc:sldMk cId="3712576262" sldId="262"/>
            <ac:spMk id="3" creationId="{9FCD4D90-24F6-B437-7F5F-9FDDCE48D5E1}"/>
          </ac:spMkLst>
        </pc:spChg>
      </pc:sldChg>
      <pc:sldChg chg="del">
        <pc:chgData name="Vijay Mohan" userId="919c086ea1b3a34c" providerId="Windows Live" clId="Web-{5A7D30F1-8900-4267-8012-3785AF9688D7}" dt="2022-05-16T13:46:02.158" v="111"/>
        <pc:sldMkLst>
          <pc:docMk/>
          <pc:sldMk cId="2205929765" sldId="267"/>
        </pc:sldMkLst>
      </pc:sldChg>
    </pc:docChg>
  </pc:docChgLst>
  <pc:docChgLst>
    <pc:chgData name="Vijay Mohan" userId="919c086ea1b3a34c" providerId="Windows Live" clId="Web-{E2EC359E-AB46-4303-AEC9-2DD8BF2B6887}"/>
    <pc:docChg chg="modSld">
      <pc:chgData name="Vijay Mohan" userId="919c086ea1b3a34c" providerId="Windows Live" clId="Web-{E2EC359E-AB46-4303-AEC9-2DD8BF2B6887}" dt="2022-05-16T10:16:18.901" v="57" actId="20577"/>
      <pc:docMkLst>
        <pc:docMk/>
      </pc:docMkLst>
      <pc:sldChg chg="modSp">
        <pc:chgData name="Vijay Mohan" userId="919c086ea1b3a34c" providerId="Windows Live" clId="Web-{E2EC359E-AB46-4303-AEC9-2DD8BF2B6887}" dt="2022-05-16T09:02:58.691" v="39" actId="20577"/>
        <pc:sldMkLst>
          <pc:docMk/>
          <pc:sldMk cId="3388716299" sldId="258"/>
        </pc:sldMkLst>
        <pc:spChg chg="mod">
          <ac:chgData name="Vijay Mohan" userId="919c086ea1b3a34c" providerId="Windows Live" clId="Web-{E2EC359E-AB46-4303-AEC9-2DD8BF2B6887}" dt="2022-05-16T09:02:58.691" v="39" actId="20577"/>
          <ac:spMkLst>
            <pc:docMk/>
            <pc:sldMk cId="3388716299" sldId="258"/>
            <ac:spMk id="3" creationId="{F201C94E-60C6-9271-3387-4CD0F062EE5A}"/>
          </ac:spMkLst>
        </pc:spChg>
      </pc:sldChg>
      <pc:sldChg chg="modSp">
        <pc:chgData name="Vijay Mohan" userId="919c086ea1b3a34c" providerId="Windows Live" clId="Web-{E2EC359E-AB46-4303-AEC9-2DD8BF2B6887}" dt="2022-05-16T08:28:31.278" v="34" actId="14100"/>
        <pc:sldMkLst>
          <pc:docMk/>
          <pc:sldMk cId="3378543100" sldId="259"/>
        </pc:sldMkLst>
        <pc:spChg chg="mod">
          <ac:chgData name="Vijay Mohan" userId="919c086ea1b3a34c" providerId="Windows Live" clId="Web-{E2EC359E-AB46-4303-AEC9-2DD8BF2B6887}" dt="2022-05-16T08:28:31.278" v="34" actId="14100"/>
          <ac:spMkLst>
            <pc:docMk/>
            <pc:sldMk cId="3378543100" sldId="259"/>
            <ac:spMk id="2" creationId="{342A22B4-1633-E516-E64C-E5D78500D0B3}"/>
          </ac:spMkLst>
        </pc:spChg>
      </pc:sldChg>
      <pc:sldChg chg="modSp">
        <pc:chgData name="Vijay Mohan" userId="919c086ea1b3a34c" providerId="Windows Live" clId="Web-{E2EC359E-AB46-4303-AEC9-2DD8BF2B6887}" dt="2022-05-16T10:10:14.692" v="52" actId="20577"/>
        <pc:sldMkLst>
          <pc:docMk/>
          <pc:sldMk cId="4061045008" sldId="260"/>
        </pc:sldMkLst>
        <pc:spChg chg="mod">
          <ac:chgData name="Vijay Mohan" userId="919c086ea1b3a34c" providerId="Windows Live" clId="Web-{E2EC359E-AB46-4303-AEC9-2DD8BF2B6887}" dt="2022-05-16T08:25:29.086" v="16" actId="1076"/>
          <ac:spMkLst>
            <pc:docMk/>
            <pc:sldMk cId="4061045008" sldId="260"/>
            <ac:spMk id="13" creationId="{2D5A94D1-A7EB-E8E8-A325-3364C383A8C0}"/>
          </ac:spMkLst>
        </pc:spChg>
        <pc:spChg chg="mod">
          <ac:chgData name="Vijay Mohan" userId="919c086ea1b3a34c" providerId="Windows Live" clId="Web-{E2EC359E-AB46-4303-AEC9-2DD8BF2B6887}" dt="2022-05-16T10:10:14.692" v="52" actId="20577"/>
          <ac:spMkLst>
            <pc:docMk/>
            <pc:sldMk cId="4061045008" sldId="260"/>
            <ac:spMk id="14" creationId="{AF5534B8-E689-C984-7076-59E7A1D67656}"/>
          </ac:spMkLst>
        </pc:spChg>
        <pc:spChg chg="mod">
          <ac:chgData name="Vijay Mohan" userId="919c086ea1b3a34c" providerId="Windows Live" clId="Web-{E2EC359E-AB46-4303-AEC9-2DD8BF2B6887}" dt="2022-05-16T08:26:23.025" v="24" actId="14100"/>
          <ac:spMkLst>
            <pc:docMk/>
            <pc:sldMk cId="4061045008" sldId="260"/>
            <ac:spMk id="16" creationId="{9BD25E4E-9BF1-F54E-6EC9-8CBAD91C42F1}"/>
          </ac:spMkLst>
        </pc:spChg>
        <pc:spChg chg="mod">
          <ac:chgData name="Vijay Mohan" userId="919c086ea1b3a34c" providerId="Windows Live" clId="Web-{E2EC359E-AB46-4303-AEC9-2DD8BF2B6887}" dt="2022-05-16T08:26:46.353" v="25" actId="1076"/>
          <ac:spMkLst>
            <pc:docMk/>
            <pc:sldMk cId="4061045008" sldId="260"/>
            <ac:spMk id="17" creationId="{6B9C3E3C-8DE2-AA0F-0006-FA25D9372947}"/>
          </ac:spMkLst>
        </pc:spChg>
      </pc:sldChg>
      <pc:sldChg chg="modSp">
        <pc:chgData name="Vijay Mohan" userId="919c086ea1b3a34c" providerId="Windows Live" clId="Web-{E2EC359E-AB46-4303-AEC9-2DD8BF2B6887}" dt="2022-05-16T10:16:18.901" v="57" actId="20577"/>
        <pc:sldMkLst>
          <pc:docMk/>
          <pc:sldMk cId="3712576262" sldId="262"/>
        </pc:sldMkLst>
        <pc:spChg chg="mod">
          <ac:chgData name="Vijay Mohan" userId="919c086ea1b3a34c" providerId="Windows Live" clId="Web-{E2EC359E-AB46-4303-AEC9-2DD8BF2B6887}" dt="2022-05-16T10:16:18.901" v="57" actId="20577"/>
          <ac:spMkLst>
            <pc:docMk/>
            <pc:sldMk cId="3712576262" sldId="262"/>
            <ac:spMk id="3" creationId="{9FCD4D90-24F6-B437-7F5F-9FDDCE48D5E1}"/>
          </ac:spMkLst>
        </pc:spChg>
      </pc:sldChg>
      <pc:sldChg chg="modSp">
        <pc:chgData name="Vijay Mohan" userId="919c086ea1b3a34c" providerId="Windows Live" clId="Web-{E2EC359E-AB46-4303-AEC9-2DD8BF2B6887}" dt="2022-05-16T08:28:06.137" v="33" actId="1076"/>
        <pc:sldMkLst>
          <pc:docMk/>
          <pc:sldMk cId="2205929765" sldId="267"/>
        </pc:sldMkLst>
        <pc:spChg chg="mod">
          <ac:chgData name="Vijay Mohan" userId="919c086ea1b3a34c" providerId="Windows Live" clId="Web-{E2EC359E-AB46-4303-AEC9-2DD8BF2B6887}" dt="2022-05-16T08:28:06.137" v="33" actId="1076"/>
          <ac:spMkLst>
            <pc:docMk/>
            <pc:sldMk cId="2205929765" sldId="267"/>
            <ac:spMk id="21" creationId="{48AA9B75-B14F-49BD-4B29-FCFF30A6F735}"/>
          </ac:spMkLst>
        </pc:spChg>
        <pc:picChg chg="mod">
          <ac:chgData name="Vijay Mohan" userId="919c086ea1b3a34c" providerId="Windows Live" clId="Web-{E2EC359E-AB46-4303-AEC9-2DD8BF2B6887}" dt="2022-05-16T08:27:25.901" v="28" actId="14100"/>
          <ac:picMkLst>
            <pc:docMk/>
            <pc:sldMk cId="2205929765" sldId="267"/>
            <ac:picMk id="15" creationId="{F062A224-EEF0-63A8-8E4A-A2370C774D51}"/>
          </ac:picMkLst>
        </pc:picChg>
        <pc:picChg chg="mod">
          <ac:chgData name="Vijay Mohan" userId="919c086ea1b3a34c" providerId="Windows Live" clId="Web-{E2EC359E-AB46-4303-AEC9-2DD8BF2B6887}" dt="2022-05-16T08:27:55.214" v="32" actId="14100"/>
          <ac:picMkLst>
            <pc:docMk/>
            <pc:sldMk cId="2205929765" sldId="267"/>
            <ac:picMk id="16" creationId="{5F4F236A-5C8B-859C-06AA-251A846285C4}"/>
          </ac:picMkLst>
        </pc:pic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0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A22B4-1633-E516-E64C-E5D78500D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546" y="2382815"/>
            <a:ext cx="10208127" cy="1325563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Identify Diversely Owned/Led Business</a:t>
            </a:r>
            <a:endParaRPr lang="en-US" b="1" i="1" dirty="0">
              <a:solidFill>
                <a:srgbClr val="C00000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79EF8B4-0401-403C-52D5-FD9420262768}"/>
              </a:ext>
            </a:extLst>
          </p:cNvPr>
          <p:cNvCxnSpPr/>
          <p:nvPr/>
        </p:nvCxnSpPr>
        <p:spPr>
          <a:xfrm>
            <a:off x="133081" y="3765996"/>
            <a:ext cx="11988083" cy="21465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8B67BDD-F16B-A060-BA5B-2783382C79F2}"/>
              </a:ext>
            </a:extLst>
          </p:cNvPr>
          <p:cNvSpPr txBox="1"/>
          <p:nvPr/>
        </p:nvSpPr>
        <p:spPr>
          <a:xfrm>
            <a:off x="432514" y="3765996"/>
            <a:ext cx="569460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/>
              <a:t>Design Approach – Agile Techies</a:t>
            </a:r>
          </a:p>
        </p:txBody>
      </p:sp>
    </p:spTree>
    <p:extLst>
      <p:ext uri="{BB962C8B-B14F-4D97-AF65-F5344CB8AC3E}">
        <p14:creationId xmlns:p14="http://schemas.microsoft.com/office/powerpoint/2010/main" val="3378543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E1B59-D33B-C834-C272-BDA943F49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434" y="48450"/>
            <a:ext cx="10515600" cy="9792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C00000"/>
                </a:solidFill>
                <a:ea typeface="Calibri Light"/>
                <a:cs typeface="Calibri Light"/>
              </a:rPr>
              <a:t>Pitch Document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2CB1F-FB3D-5BEE-1AB3-AA9B9EA3B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162" y="895392"/>
            <a:ext cx="10941132" cy="496489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ea typeface="Calibri"/>
                <a:cs typeface="Calibri"/>
              </a:rPr>
              <a:t>The Diversity Led Business Identification tool created as part of this hackathon is a simple, self-service automated tool that helps the user to identify the diversity dimensions of the ownership and/or the leadership of these commercial customers and/or prospects.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ea typeface="Calibri"/>
                <a:cs typeface="Calibri"/>
              </a:rPr>
              <a:t>This tool helps in increased opportunities to provide access to capital and become the bank of choice for the diversified owned/led business.</a:t>
            </a:r>
            <a:endParaRPr lang="en-US" sz="1800" dirty="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800" dirty="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ea typeface="Calibri"/>
                <a:cs typeface="Calibri"/>
              </a:rPr>
              <a:t>Key points and features that makes our solution exceptional:</a:t>
            </a:r>
            <a:endParaRPr lang="en-US" sz="1800" dirty="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800" dirty="0">
              <a:ea typeface="+mn-lt"/>
              <a:cs typeface="+mn-lt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ea typeface="Calibri"/>
                <a:cs typeface="Calibri"/>
              </a:rPr>
              <a:t>Reduction in human bias and error in identification, with effort and cost savings of approx. 30% (once the multi processing feature is implemented as part of the future scope, effort savings would go up to 90%)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ea typeface="Calibri"/>
                <a:cs typeface="Calibri"/>
              </a:rPr>
              <a:t>Application hosted on cloud resulting in increased server time, scalability, better security and performance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ea typeface="Calibri"/>
                <a:cs typeface="Calibri"/>
              </a:rPr>
              <a:t>Helmet and Express Rate limit used as a security feature to control XSS and Denial of Service(DoS) from the front end in turn helping mitigate cross-site scripting attacks, misused SSL certificates </a:t>
            </a:r>
            <a:r>
              <a:rPr lang="en-US" sz="1800" dirty="0" err="1">
                <a:ea typeface="Calibri"/>
                <a:cs typeface="Calibri"/>
              </a:rPr>
              <a:t>etc</a:t>
            </a:r>
            <a:endParaRPr lang="en-US" sz="1800" dirty="0">
              <a:ea typeface="Calibri"/>
              <a:cs typeface="Calibri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ea typeface="Calibri"/>
                <a:cs typeface="Calibri"/>
              </a:rPr>
              <a:t>A complete application which has adopted the 6S strategy as part of its solution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ea typeface="Calibri"/>
                <a:cs typeface="Calibri"/>
              </a:rPr>
              <a:t>Solutionized by an erudite agile team using tools such as </a:t>
            </a:r>
            <a:r>
              <a:rPr lang="en-US" sz="1800" dirty="0" err="1">
                <a:ea typeface="Calibri"/>
                <a:cs typeface="Calibri"/>
              </a:rPr>
              <a:t>NodeJs</a:t>
            </a:r>
            <a:r>
              <a:rPr lang="en-US" sz="1800" dirty="0">
                <a:ea typeface="Calibri"/>
                <a:cs typeface="Calibri"/>
              </a:rPr>
              <a:t>, Python, NLTK/NLP, </a:t>
            </a:r>
            <a:r>
              <a:rPr lang="en-US" sz="1800" dirty="0" err="1">
                <a:ea typeface="Calibri"/>
                <a:cs typeface="Calibri"/>
              </a:rPr>
              <a:t>Yugabyte</a:t>
            </a:r>
            <a:r>
              <a:rPr lang="en-US" sz="1800" dirty="0">
                <a:ea typeface="Calibri"/>
                <a:cs typeface="Calibri"/>
              </a:rPr>
              <a:t> DB, HTML, CSS, </a:t>
            </a:r>
            <a:r>
              <a:rPr lang="en-US" sz="1800" dirty="0" err="1">
                <a:ea typeface="Calibri"/>
                <a:cs typeface="Calibri"/>
              </a:rPr>
              <a:t>Azure,GIT</a:t>
            </a:r>
            <a:r>
              <a:rPr lang="en-US" sz="1800" dirty="0">
                <a:ea typeface="Calibri"/>
                <a:cs typeface="Calibri"/>
              </a:rPr>
              <a:t> and Visual Studio Code</a:t>
            </a:r>
            <a:endParaRPr lang="en-US" sz="1800" dirty="0">
              <a:ea typeface="+mn-lt"/>
              <a:cs typeface="+mn-lt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</a:pPr>
            <a:endParaRPr lang="en-US" sz="18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38122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D02FE0E0-13DA-1BCE-C909-60CEECCEF887}"/>
              </a:ext>
            </a:extLst>
          </p:cNvPr>
          <p:cNvSpPr/>
          <p:nvPr/>
        </p:nvSpPr>
        <p:spPr>
          <a:xfrm>
            <a:off x="7156672" y="1441028"/>
            <a:ext cx="1773906" cy="446673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7A6539E-B65F-EE23-E092-0BC96E27D319}"/>
              </a:ext>
            </a:extLst>
          </p:cNvPr>
          <p:cNvSpPr/>
          <p:nvPr/>
        </p:nvSpPr>
        <p:spPr>
          <a:xfrm>
            <a:off x="1338628" y="4690816"/>
            <a:ext cx="5413324" cy="2152423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59F0011-83F4-EE8A-C5A9-B66E31B8379B}"/>
              </a:ext>
            </a:extLst>
          </p:cNvPr>
          <p:cNvSpPr/>
          <p:nvPr/>
        </p:nvSpPr>
        <p:spPr>
          <a:xfrm>
            <a:off x="1253073" y="842448"/>
            <a:ext cx="5416235" cy="1631908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3866C0D1-316D-5813-242D-B9BC35512975}"/>
              </a:ext>
            </a:extLst>
          </p:cNvPr>
          <p:cNvSpPr/>
          <p:nvPr/>
        </p:nvSpPr>
        <p:spPr>
          <a:xfrm>
            <a:off x="3305437" y="3013592"/>
            <a:ext cx="1634602" cy="1279804"/>
          </a:xfrm>
          <a:prstGeom prst="ca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ea typeface="Calibri"/>
              <a:cs typeface="Calibri"/>
            </a:endParaRPr>
          </a:p>
          <a:p>
            <a:pPr algn="ctr"/>
            <a:endParaRPr lang="en-US" dirty="0">
              <a:ea typeface="Calibri"/>
              <a:cs typeface="Calibri"/>
            </a:endParaRPr>
          </a:p>
          <a:p>
            <a:pPr algn="ctr"/>
            <a:endParaRPr lang="en-US" dirty="0">
              <a:ea typeface="Calibri"/>
              <a:cs typeface="Calibri"/>
            </a:endParaRPr>
          </a:p>
          <a:p>
            <a:pPr algn="ctr"/>
            <a:endParaRPr lang="en-US" dirty="0">
              <a:ea typeface="Calibri"/>
              <a:cs typeface="Calibri"/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AB9B23A-BEF6-5D05-D310-B86265EEB6B7}"/>
              </a:ext>
            </a:extLst>
          </p:cNvPr>
          <p:cNvSpPr/>
          <p:nvPr/>
        </p:nvSpPr>
        <p:spPr>
          <a:xfrm>
            <a:off x="1458627" y="4953911"/>
            <a:ext cx="2175301" cy="1790085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buFont typeface="Wingdings"/>
              <a:buChar char="§"/>
            </a:pPr>
            <a:r>
              <a:rPr lang="en-US" sz="1600" dirty="0">
                <a:solidFill>
                  <a:schemeClr val="bg1"/>
                </a:solidFill>
                <a:ea typeface="Calibri"/>
                <a:cs typeface="Calibri"/>
              </a:rPr>
              <a:t>Web Crawling</a:t>
            </a:r>
          </a:p>
          <a:p>
            <a:pPr marL="285750" indent="-285750">
              <a:buFont typeface="Wingdings"/>
              <a:buChar char="§"/>
            </a:pPr>
            <a:r>
              <a:rPr lang="en-US" sz="1600" dirty="0">
                <a:solidFill>
                  <a:schemeClr val="bg1"/>
                </a:solidFill>
                <a:ea typeface="Calibri"/>
                <a:cs typeface="Calibri"/>
              </a:rPr>
              <a:t>Web Scraping</a:t>
            </a:r>
          </a:p>
          <a:p>
            <a:pPr marL="285750" indent="-285750">
              <a:buFont typeface="Wingdings"/>
              <a:buChar char="§"/>
            </a:pPr>
            <a:r>
              <a:rPr lang="en-US" sz="1600" dirty="0">
                <a:solidFill>
                  <a:schemeClr val="bg1"/>
                </a:solidFill>
                <a:ea typeface="Calibri"/>
                <a:cs typeface="Calibri"/>
              </a:rPr>
              <a:t>Text Mining Using NLP</a:t>
            </a:r>
          </a:p>
          <a:p>
            <a:pPr marL="285750" indent="-285750">
              <a:buFont typeface="Wingdings"/>
              <a:buChar char="§"/>
            </a:pPr>
            <a:r>
              <a:rPr lang="en-US" sz="1600" dirty="0">
                <a:solidFill>
                  <a:schemeClr val="bg1"/>
                </a:solidFill>
                <a:ea typeface="Calibri"/>
                <a:cs typeface="Calibri"/>
              </a:rPr>
              <a:t>Keyword Mapping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844AEA-7CFD-4817-E652-8090E5CAEF5C}"/>
              </a:ext>
            </a:extLst>
          </p:cNvPr>
          <p:cNvSpPr/>
          <p:nvPr/>
        </p:nvSpPr>
        <p:spPr>
          <a:xfrm>
            <a:off x="7463988" y="4816265"/>
            <a:ext cx="1244958" cy="555994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b="1">
                <a:ea typeface="Calibri"/>
                <a:cs typeface="Calibri"/>
              </a:rPr>
              <a:t>Deployment</a:t>
            </a:r>
            <a:endParaRPr lang="en-US" sz="1600" b="1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88F771-3008-C680-688E-141BE6E014DF}"/>
              </a:ext>
            </a:extLst>
          </p:cNvPr>
          <p:cNvSpPr/>
          <p:nvPr/>
        </p:nvSpPr>
        <p:spPr>
          <a:xfrm>
            <a:off x="7377293" y="3896133"/>
            <a:ext cx="1343481" cy="54557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r"/>
            <a:r>
              <a:rPr lang="en-US" sz="1600" b="1" dirty="0">
                <a:solidFill>
                  <a:schemeClr val="tx1"/>
                </a:solidFill>
                <a:ea typeface="Calibri"/>
                <a:cs typeface="Calibri"/>
              </a:rPr>
              <a:t>Code</a:t>
            </a:r>
            <a:r>
              <a:rPr lang="en-US" b="1" dirty="0">
                <a:solidFill>
                  <a:schemeClr val="tx1"/>
                </a:solidFill>
                <a:ea typeface="Calibri"/>
                <a:cs typeface="Calibri"/>
              </a:rPr>
              <a:t> Repository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EC2BD5-0417-6CFB-830F-B045F0C8D571}"/>
              </a:ext>
            </a:extLst>
          </p:cNvPr>
          <p:cNvSpPr txBox="1"/>
          <p:nvPr/>
        </p:nvSpPr>
        <p:spPr>
          <a:xfrm>
            <a:off x="414038" y="4377916"/>
            <a:ext cx="190488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 dirty="0">
                <a:ea typeface="Calibri"/>
                <a:cs typeface="Calibri"/>
              </a:rPr>
              <a:t>Text Processor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E2E2F3-992D-1F83-E31D-B0256C6C2A84}"/>
              </a:ext>
            </a:extLst>
          </p:cNvPr>
          <p:cNvSpPr txBox="1"/>
          <p:nvPr/>
        </p:nvSpPr>
        <p:spPr>
          <a:xfrm>
            <a:off x="429655" y="2587050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/>
              <a:t>User Interface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FF32EA-0C43-8ED5-331E-8EC02F32CF54}"/>
              </a:ext>
            </a:extLst>
          </p:cNvPr>
          <p:cNvSpPr txBox="1"/>
          <p:nvPr/>
        </p:nvSpPr>
        <p:spPr>
          <a:xfrm>
            <a:off x="5269366" y="2140639"/>
            <a:ext cx="146604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 dirty="0"/>
              <a:t>Frontend Tools</a:t>
            </a:r>
            <a:endParaRPr lang="en-US" sz="1400" b="1" dirty="0">
              <a:cs typeface="Calibri"/>
            </a:endParaRPr>
          </a:p>
        </p:txBody>
      </p:sp>
      <p:sp>
        <p:nvSpPr>
          <p:cNvPr id="18" name="Smiley Face 17">
            <a:extLst>
              <a:ext uri="{FF2B5EF4-FFF2-40B4-BE49-F238E27FC236}">
                <a16:creationId xmlns:a16="http://schemas.microsoft.com/office/drawing/2014/main" id="{25766D20-B4C8-A8C7-3F15-343392B3B159}"/>
              </a:ext>
            </a:extLst>
          </p:cNvPr>
          <p:cNvSpPr/>
          <p:nvPr/>
        </p:nvSpPr>
        <p:spPr>
          <a:xfrm>
            <a:off x="123224" y="1541932"/>
            <a:ext cx="597600" cy="598706"/>
          </a:xfrm>
          <a:prstGeom prst="smileyFac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loud 19">
            <a:extLst>
              <a:ext uri="{FF2B5EF4-FFF2-40B4-BE49-F238E27FC236}">
                <a16:creationId xmlns:a16="http://schemas.microsoft.com/office/drawing/2014/main" id="{78D399B0-0BE7-F919-A36F-57172EF520AB}"/>
              </a:ext>
            </a:extLst>
          </p:cNvPr>
          <p:cNvSpPr/>
          <p:nvPr/>
        </p:nvSpPr>
        <p:spPr>
          <a:xfrm>
            <a:off x="7150669" y="1685460"/>
            <a:ext cx="1686193" cy="1413770"/>
          </a:xfrm>
          <a:prstGeom prst="cloud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Calibri"/>
              <a:cs typeface="Calibri"/>
            </a:endParaRPr>
          </a:p>
          <a:p>
            <a:pPr algn="ctr"/>
            <a:endParaRPr 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Calibri"/>
              <a:cs typeface="Calibri"/>
            </a:endParaRPr>
          </a:p>
          <a:p>
            <a:pPr algn="ctr"/>
            <a:endParaRPr 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Calibri"/>
              <a:cs typeface="Calibri"/>
            </a:endParaRPr>
          </a:p>
          <a:p>
            <a:pPr algn="ctr"/>
            <a:r>
              <a:rPr lang="en-US" sz="1600" b="1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Calibri"/>
                <a:cs typeface="Calibri"/>
              </a:rPr>
              <a:t>Cloud</a:t>
            </a:r>
            <a:endParaRPr lang="en-US" sz="1600" b="1" dirty="0">
              <a:ln w="0"/>
              <a:solidFill>
                <a:schemeClr val="accent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3" name="Picture 23" descr="A picture containing text&#10;&#10;Description automatically generated">
            <a:extLst>
              <a:ext uri="{FF2B5EF4-FFF2-40B4-BE49-F238E27FC236}">
                <a16:creationId xmlns:a16="http://schemas.microsoft.com/office/drawing/2014/main" id="{A6AB53B6-F3D9-DEE5-CA80-AAEE284DF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529" y="839247"/>
            <a:ext cx="1483469" cy="442049"/>
          </a:xfrm>
          <a:prstGeom prst="rect">
            <a:avLst/>
          </a:prstGeom>
        </p:spPr>
      </p:pic>
      <p:pic>
        <p:nvPicPr>
          <p:cNvPr id="24" name="Picture 2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FC01D82A-4389-FEBF-4B83-46C209D619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529" y="1207952"/>
            <a:ext cx="1558596" cy="418970"/>
          </a:xfrm>
          <a:prstGeom prst="rect">
            <a:avLst/>
          </a:prstGeom>
        </p:spPr>
      </p:pic>
      <p:pic>
        <p:nvPicPr>
          <p:cNvPr id="25" name="Picture 25" descr="Icon&#10;&#10;Description automatically generated">
            <a:extLst>
              <a:ext uri="{FF2B5EF4-FFF2-40B4-BE49-F238E27FC236}">
                <a16:creationId xmlns:a16="http://schemas.microsoft.com/office/drawing/2014/main" id="{36E28511-B992-7FC8-C423-5E5EC9E898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6526" y="904058"/>
            <a:ext cx="1037823" cy="606245"/>
          </a:xfrm>
          <a:prstGeom prst="rect">
            <a:avLst/>
          </a:prstGeom>
        </p:spPr>
      </p:pic>
      <p:pic>
        <p:nvPicPr>
          <p:cNvPr id="27" name="Picture 27" descr="Icon&#10;&#10;Description automatically generated">
            <a:extLst>
              <a:ext uri="{FF2B5EF4-FFF2-40B4-BE49-F238E27FC236}">
                <a16:creationId xmlns:a16="http://schemas.microsoft.com/office/drawing/2014/main" id="{F673E69C-D49C-1DC9-35DD-9B02B0AF34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9437" y="899130"/>
            <a:ext cx="770587" cy="732487"/>
          </a:xfrm>
          <a:prstGeom prst="rect">
            <a:avLst/>
          </a:prstGeom>
        </p:spPr>
      </p:pic>
      <p:pic>
        <p:nvPicPr>
          <p:cNvPr id="28" name="Picture 2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C4C9E1B7-3D03-CE5D-347C-8B5F35B9B3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09689" y="965107"/>
            <a:ext cx="1632328" cy="475921"/>
          </a:xfrm>
          <a:prstGeom prst="rect">
            <a:avLst/>
          </a:prstGeom>
        </p:spPr>
      </p:pic>
      <p:pic>
        <p:nvPicPr>
          <p:cNvPr id="29" name="Picture 29" descr="Icon&#10;&#10;Description automatically generated">
            <a:extLst>
              <a:ext uri="{FF2B5EF4-FFF2-40B4-BE49-F238E27FC236}">
                <a16:creationId xmlns:a16="http://schemas.microsoft.com/office/drawing/2014/main" id="{92E916E2-54BE-0F08-B531-40D5D3F553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66051" y="1632277"/>
            <a:ext cx="1304184" cy="731940"/>
          </a:xfrm>
          <a:prstGeom prst="rect">
            <a:avLst/>
          </a:prstGeom>
        </p:spPr>
      </p:pic>
      <p:pic>
        <p:nvPicPr>
          <p:cNvPr id="30" name="Picture 30" descr="Icon&#10;&#10;Description automatically generated">
            <a:extLst>
              <a:ext uri="{FF2B5EF4-FFF2-40B4-BE49-F238E27FC236}">
                <a16:creationId xmlns:a16="http://schemas.microsoft.com/office/drawing/2014/main" id="{06895130-CC65-DD47-4C2C-727ECD5D59A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77531" y="1605673"/>
            <a:ext cx="1045336" cy="762002"/>
          </a:xfrm>
          <a:prstGeom prst="rect">
            <a:avLst/>
          </a:prstGeom>
        </p:spPr>
      </p:pic>
      <p:pic>
        <p:nvPicPr>
          <p:cNvPr id="31" name="Picture 31">
            <a:extLst>
              <a:ext uri="{FF2B5EF4-FFF2-40B4-BE49-F238E27FC236}">
                <a16:creationId xmlns:a16="http://schemas.microsoft.com/office/drawing/2014/main" id="{5B6E1491-B7C8-B617-E9AA-340F2DD37E6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53769" y="1634770"/>
            <a:ext cx="731177" cy="682481"/>
          </a:xfrm>
          <a:prstGeom prst="rect">
            <a:avLst/>
          </a:prstGeom>
        </p:spPr>
      </p:pic>
      <p:pic>
        <p:nvPicPr>
          <p:cNvPr id="32" name="Picture 32" descr="Icon&#10;&#10;Description automatically generated">
            <a:extLst>
              <a:ext uri="{FF2B5EF4-FFF2-40B4-BE49-F238E27FC236}">
                <a16:creationId xmlns:a16="http://schemas.microsoft.com/office/drawing/2014/main" id="{44871633-ED67-FC45-0907-CE90CFE5F98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444387" y="1746281"/>
            <a:ext cx="732888" cy="575705"/>
          </a:xfrm>
          <a:prstGeom prst="rect">
            <a:avLst/>
          </a:prstGeom>
        </p:spPr>
      </p:pic>
      <p:pic>
        <p:nvPicPr>
          <p:cNvPr id="33" name="Picture 33" descr="Logo&#10;&#10;Description automatically generated">
            <a:extLst>
              <a:ext uri="{FF2B5EF4-FFF2-40B4-BE49-F238E27FC236}">
                <a16:creationId xmlns:a16="http://schemas.microsoft.com/office/drawing/2014/main" id="{C142BF16-942A-A653-AD54-F751B016CFA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251820" y="1519578"/>
            <a:ext cx="1283595" cy="660584"/>
          </a:xfrm>
          <a:prstGeom prst="rect">
            <a:avLst/>
          </a:prstGeom>
        </p:spPr>
      </p:pic>
      <p:pic>
        <p:nvPicPr>
          <p:cNvPr id="14" name="Picture 25" descr="A picture containing text&#10;&#10;Description automatically generated">
            <a:extLst>
              <a:ext uri="{FF2B5EF4-FFF2-40B4-BE49-F238E27FC236}">
                <a16:creationId xmlns:a16="http://schemas.microsoft.com/office/drawing/2014/main" id="{9D8835E3-AE32-F0D6-9136-64EC969EE60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359926" y="1962509"/>
            <a:ext cx="1329880" cy="615235"/>
          </a:xfrm>
          <a:prstGeom prst="rect">
            <a:avLst/>
          </a:prstGeom>
        </p:spPr>
      </p:pic>
      <p:pic>
        <p:nvPicPr>
          <p:cNvPr id="26" name="Picture 34" descr="Icon&#10;&#10;Description automatically generated">
            <a:extLst>
              <a:ext uri="{FF2B5EF4-FFF2-40B4-BE49-F238E27FC236}">
                <a16:creationId xmlns:a16="http://schemas.microsoft.com/office/drawing/2014/main" id="{C75CC557-A03F-66E4-C444-5986ABEBB36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412901" y="3899633"/>
            <a:ext cx="770846" cy="313648"/>
          </a:xfrm>
          <a:prstGeom prst="rect">
            <a:avLst/>
          </a:prstGeom>
        </p:spPr>
      </p:pic>
      <p:pic>
        <p:nvPicPr>
          <p:cNvPr id="35" name="Picture 35" descr="Icon&#10;&#10;Description automatically generated">
            <a:extLst>
              <a:ext uri="{FF2B5EF4-FFF2-40B4-BE49-F238E27FC236}">
                <a16:creationId xmlns:a16="http://schemas.microsoft.com/office/drawing/2014/main" id="{DAB35391-FA3E-9DB1-481E-5B5B1DB5265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784114" y="5089034"/>
            <a:ext cx="691168" cy="736510"/>
          </a:xfrm>
          <a:prstGeom prst="rect">
            <a:avLst/>
          </a:prstGeom>
        </p:spPr>
      </p:pic>
      <p:pic>
        <p:nvPicPr>
          <p:cNvPr id="36" name="Picture 36" descr="Diagram, schematic&#10;&#10;Description automatically generated">
            <a:extLst>
              <a:ext uri="{FF2B5EF4-FFF2-40B4-BE49-F238E27FC236}">
                <a16:creationId xmlns:a16="http://schemas.microsoft.com/office/drawing/2014/main" id="{7ACDF2F2-A88C-00A5-E0A6-89B9C613B7A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690173" y="5028953"/>
            <a:ext cx="1519708" cy="858467"/>
          </a:xfrm>
          <a:prstGeom prst="rect">
            <a:avLst/>
          </a:prstGeom>
        </p:spPr>
      </p:pic>
      <p:pic>
        <p:nvPicPr>
          <p:cNvPr id="37" name="Picture 37">
            <a:extLst>
              <a:ext uri="{FF2B5EF4-FFF2-40B4-BE49-F238E27FC236}">
                <a16:creationId xmlns:a16="http://schemas.microsoft.com/office/drawing/2014/main" id="{F6FB20E8-EC73-7A5C-0ED2-498DD39E92A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797655" y="5907767"/>
            <a:ext cx="1122609" cy="807090"/>
          </a:xfrm>
          <a:prstGeom prst="rect">
            <a:avLst/>
          </a:prstGeom>
        </p:spPr>
      </p:pic>
      <p:pic>
        <p:nvPicPr>
          <p:cNvPr id="38" name="Picture 38" descr="Diagram, text&#10;&#10;Description automatically generated">
            <a:extLst>
              <a:ext uri="{FF2B5EF4-FFF2-40B4-BE49-F238E27FC236}">
                <a16:creationId xmlns:a16="http://schemas.microsoft.com/office/drawing/2014/main" id="{37E70338-4BF4-6A4E-7DFE-02EE830A1B92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129876" y="5775542"/>
            <a:ext cx="1401651" cy="994292"/>
          </a:xfrm>
          <a:prstGeom prst="rect">
            <a:avLst/>
          </a:prstGeom>
        </p:spPr>
      </p:pic>
      <p:pic>
        <p:nvPicPr>
          <p:cNvPr id="39" name="Picture 39" descr="Icon&#10;&#10;Description automatically generated">
            <a:extLst>
              <a:ext uri="{FF2B5EF4-FFF2-40B4-BE49-F238E27FC236}">
                <a16:creationId xmlns:a16="http://schemas.microsoft.com/office/drawing/2014/main" id="{9BFEB55B-78C7-3216-E535-6E8AD52CB418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094166" y="5043100"/>
            <a:ext cx="743755" cy="653336"/>
          </a:xfrm>
          <a:prstGeom prst="rect">
            <a:avLst/>
          </a:prstGeom>
        </p:spPr>
      </p:pic>
      <p:pic>
        <p:nvPicPr>
          <p:cNvPr id="41" name="Picture 41" descr="Icon&#10;&#10;Description automatically generated">
            <a:extLst>
              <a:ext uri="{FF2B5EF4-FFF2-40B4-BE49-F238E27FC236}">
                <a16:creationId xmlns:a16="http://schemas.microsoft.com/office/drawing/2014/main" id="{066E5297-954B-C3D8-5120-2358B40D09C2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8120" y="1016424"/>
            <a:ext cx="750690" cy="476885"/>
          </a:xfrm>
          <a:prstGeom prst="rect">
            <a:avLst/>
          </a:prstGeom>
        </p:spPr>
      </p:pic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C3AE9C9A-5080-C916-DD90-9EED1CB90930}"/>
              </a:ext>
            </a:extLst>
          </p:cNvPr>
          <p:cNvCxnSpPr>
            <a:cxnSpLocks/>
          </p:cNvCxnSpPr>
          <p:nvPr/>
        </p:nvCxnSpPr>
        <p:spPr>
          <a:xfrm>
            <a:off x="792189" y="1861971"/>
            <a:ext cx="42286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9" name="Picture 98">
            <a:extLst>
              <a:ext uri="{FF2B5EF4-FFF2-40B4-BE49-F238E27FC236}">
                <a16:creationId xmlns:a16="http://schemas.microsoft.com/office/drawing/2014/main" id="{09D5271D-FD4A-2FD1-D32A-60E23621A9E5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633928" y="3373824"/>
            <a:ext cx="995391" cy="8859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88B6563-1E3A-17C2-7D57-0C2F59526859}"/>
              </a:ext>
            </a:extLst>
          </p:cNvPr>
          <p:cNvSpPr txBox="1"/>
          <p:nvPr/>
        </p:nvSpPr>
        <p:spPr>
          <a:xfrm>
            <a:off x="123224" y="24195"/>
            <a:ext cx="349964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3200" b="1" dirty="0">
                <a:solidFill>
                  <a:srgbClr val="C00000"/>
                </a:solidFill>
                <a:ea typeface="Calibri"/>
                <a:cs typeface="Calibri"/>
              </a:rPr>
              <a:t>Design Architecture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FB606874-7475-9435-E6C1-842F4AB55E4F}"/>
              </a:ext>
            </a:extLst>
          </p:cNvPr>
          <p:cNvSpPr/>
          <p:nvPr/>
        </p:nvSpPr>
        <p:spPr>
          <a:xfrm>
            <a:off x="3362065" y="2583598"/>
            <a:ext cx="338400" cy="338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ea typeface="Calibri"/>
                <a:cs typeface="Calibri"/>
              </a:rPr>
              <a:t>6</a:t>
            </a:r>
            <a:endParaRPr lang="en-US" b="1" dirty="0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417C35D4-3A45-3FB9-B77B-993A8C221725}"/>
              </a:ext>
            </a:extLst>
          </p:cNvPr>
          <p:cNvSpPr/>
          <p:nvPr/>
        </p:nvSpPr>
        <p:spPr>
          <a:xfrm>
            <a:off x="3364934" y="4291210"/>
            <a:ext cx="338400" cy="338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ea typeface="Calibri"/>
                <a:cs typeface="Calibri"/>
              </a:rPr>
              <a:t>5</a:t>
            </a:r>
            <a:endParaRPr lang="en-US" b="1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011224CF-E02D-ED0C-93E9-60119D3A59C4}"/>
              </a:ext>
            </a:extLst>
          </p:cNvPr>
          <p:cNvSpPr/>
          <p:nvPr/>
        </p:nvSpPr>
        <p:spPr>
          <a:xfrm>
            <a:off x="4387544" y="4301154"/>
            <a:ext cx="338400" cy="338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ea typeface="Calibri"/>
                <a:cs typeface="Calibri"/>
              </a:rPr>
              <a:t>4</a:t>
            </a:r>
            <a:endParaRPr lang="en-US" b="1" dirty="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EB2F8309-A783-7E6F-31E7-B09C17CF8328}"/>
              </a:ext>
            </a:extLst>
          </p:cNvPr>
          <p:cNvSpPr/>
          <p:nvPr/>
        </p:nvSpPr>
        <p:spPr>
          <a:xfrm>
            <a:off x="4380120" y="2567782"/>
            <a:ext cx="338400" cy="338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ea typeface="Calibri"/>
                <a:cs typeface="Calibri"/>
              </a:rPr>
              <a:t>3</a:t>
            </a:r>
            <a:endParaRPr lang="en-US" b="1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D1DEAABA-3B95-2E8E-A010-1902D8B149A1}"/>
              </a:ext>
            </a:extLst>
          </p:cNvPr>
          <p:cNvSpPr/>
          <p:nvPr/>
        </p:nvSpPr>
        <p:spPr>
          <a:xfrm>
            <a:off x="5724417" y="619577"/>
            <a:ext cx="338400" cy="338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ea typeface="Calibri"/>
                <a:cs typeface="Calibri"/>
              </a:rPr>
              <a:t>2</a:t>
            </a:r>
            <a:endParaRPr lang="en-US" b="1" dirty="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A8951F28-8C00-F016-B2D0-D0697876D316}"/>
              </a:ext>
            </a:extLst>
          </p:cNvPr>
          <p:cNvSpPr/>
          <p:nvPr/>
        </p:nvSpPr>
        <p:spPr>
          <a:xfrm>
            <a:off x="209548" y="661838"/>
            <a:ext cx="338400" cy="33727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ea typeface="Calibri"/>
                <a:cs typeface="Calibri"/>
              </a:rPr>
              <a:t>1</a:t>
            </a:r>
            <a:endParaRPr 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7CF342-C11F-627E-FE44-B5C8D3C3BFAC}"/>
              </a:ext>
            </a:extLst>
          </p:cNvPr>
          <p:cNvSpPr txBox="1"/>
          <p:nvPr/>
        </p:nvSpPr>
        <p:spPr>
          <a:xfrm>
            <a:off x="9068359" y="1025658"/>
            <a:ext cx="2743200" cy="5262979"/>
          </a:xfrm>
          <a:prstGeom prst="rect">
            <a:avLst/>
          </a:prstGeom>
          <a:solidFill>
            <a:srgbClr val="FFFCF3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>
                <a:ea typeface="+mn-lt"/>
                <a:cs typeface="+mn-lt"/>
              </a:rPr>
              <a:t>The Actor/User enters the URL of the </a:t>
            </a:r>
            <a:r>
              <a:rPr lang="en-US" sz="1400" dirty="0">
                <a:ea typeface="Calibri"/>
                <a:cs typeface="Calibri"/>
              </a:rPr>
              <a:t>commercial customers and/or prospects</a:t>
            </a:r>
            <a:r>
              <a:rPr lang="en-US" sz="1400" dirty="0">
                <a:ea typeface="+mn-lt"/>
                <a:cs typeface="+mn-lt"/>
              </a:rPr>
              <a:t> in the browser</a:t>
            </a:r>
          </a:p>
          <a:p>
            <a:pPr marL="342900" indent="-342900">
              <a:buAutoNum type="arabicPeriod"/>
            </a:pPr>
            <a:r>
              <a:rPr lang="en-US" sz="1400" dirty="0">
                <a:ea typeface="+mn-lt"/>
                <a:cs typeface="+mn-lt"/>
              </a:rPr>
              <a:t>The Actor/User enters the DUNS Number, DUNS Name and DUNS URL into the front end application</a:t>
            </a:r>
          </a:p>
          <a:p>
            <a:pPr marL="342900" indent="-342900">
              <a:buAutoNum type="arabicPeriod"/>
            </a:pPr>
            <a:r>
              <a:rPr lang="en-US" sz="1400" dirty="0">
                <a:ea typeface="+mn-lt"/>
                <a:cs typeface="+mn-lt"/>
              </a:rPr>
              <a:t>The request is fed into the database upon submission in the front end and the data gets stored into the database</a:t>
            </a:r>
          </a:p>
          <a:p>
            <a:pPr marL="342900" indent="-342900">
              <a:buAutoNum type="arabicPeriod"/>
            </a:pPr>
            <a:r>
              <a:rPr lang="en-US" sz="1400" dirty="0">
                <a:ea typeface="+mn-lt"/>
                <a:cs typeface="+mn-lt"/>
              </a:rPr>
              <a:t>Parallelly the python script is called to run the logic of web scraping, NLP, text mining and keyword mapping</a:t>
            </a:r>
          </a:p>
          <a:p>
            <a:pPr marL="342900" indent="-342900">
              <a:buAutoNum type="arabicPeriod"/>
            </a:pPr>
            <a:r>
              <a:rPr lang="en-US" sz="1400" dirty="0">
                <a:ea typeface="+mn-lt"/>
                <a:cs typeface="+mn-lt"/>
              </a:rPr>
              <a:t>The diverse segments are identified and updated back to the database</a:t>
            </a:r>
          </a:p>
          <a:p>
            <a:pPr marL="342900" indent="-342900">
              <a:buAutoNum type="arabicPeriod"/>
            </a:pPr>
            <a:r>
              <a:rPr lang="en-US" sz="1400" dirty="0">
                <a:ea typeface="+mn-lt"/>
                <a:cs typeface="+mn-lt"/>
              </a:rPr>
              <a:t>Once database is updated the results are displayed in the front end</a:t>
            </a:r>
          </a:p>
          <a:p>
            <a:pPr marL="342900" indent="-342900">
              <a:buAutoNum type="arabicPeriod"/>
            </a:pPr>
            <a:r>
              <a:rPr lang="en-US" sz="1400" dirty="0">
                <a:ea typeface="Calibri"/>
                <a:cs typeface="Calibri"/>
              </a:rPr>
              <a:t>The Application is hosted on the cloud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CB9EAA49-12E5-1AEF-FB27-8FAEF80D0C27}"/>
              </a:ext>
            </a:extLst>
          </p:cNvPr>
          <p:cNvSpPr/>
          <p:nvPr/>
        </p:nvSpPr>
        <p:spPr>
          <a:xfrm>
            <a:off x="8024866" y="3317215"/>
            <a:ext cx="338400" cy="338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ea typeface="Calibri"/>
                <a:cs typeface="Calibri"/>
              </a:rPr>
              <a:t>7</a:t>
            </a:r>
            <a:endParaRPr lang="en-US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F122609-7FD7-4643-FE3A-9D0C14DFD6CE}"/>
              </a:ext>
            </a:extLst>
          </p:cNvPr>
          <p:cNvSpPr txBox="1"/>
          <p:nvPr/>
        </p:nvSpPr>
        <p:spPr>
          <a:xfrm>
            <a:off x="2117204" y="3457337"/>
            <a:ext cx="130350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 dirty="0">
                <a:ea typeface="Calibri"/>
                <a:cs typeface="Calibri"/>
              </a:rPr>
              <a:t>Database</a:t>
            </a:r>
          </a:p>
        </p:txBody>
      </p:sp>
      <p:sp>
        <p:nvSpPr>
          <p:cNvPr id="88" name="Right Brace 87">
            <a:extLst>
              <a:ext uri="{FF2B5EF4-FFF2-40B4-BE49-F238E27FC236}">
                <a16:creationId xmlns:a16="http://schemas.microsoft.com/office/drawing/2014/main" id="{B6855818-6289-9DFE-6438-631277AB7A6E}"/>
              </a:ext>
            </a:extLst>
          </p:cNvPr>
          <p:cNvSpPr/>
          <p:nvPr/>
        </p:nvSpPr>
        <p:spPr>
          <a:xfrm>
            <a:off x="6751952" y="1441028"/>
            <a:ext cx="656309" cy="4466739"/>
          </a:xfrm>
          <a:prstGeom prst="rightBrace">
            <a:avLst>
              <a:gd name="adj1" fmla="val 8333"/>
              <a:gd name="adj2" fmla="val 5118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5BCC493-FF10-0504-2848-AA6DE33D2960}"/>
              </a:ext>
            </a:extLst>
          </p:cNvPr>
          <p:cNvCxnSpPr>
            <a:cxnSpLocks/>
          </p:cNvCxnSpPr>
          <p:nvPr/>
        </p:nvCxnSpPr>
        <p:spPr>
          <a:xfrm flipV="1">
            <a:off x="3889132" y="2474356"/>
            <a:ext cx="0" cy="53923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DC34E66-A5C9-24F7-C4DA-708B427D687E}"/>
              </a:ext>
            </a:extLst>
          </p:cNvPr>
          <p:cNvCxnSpPr>
            <a:cxnSpLocks/>
          </p:cNvCxnSpPr>
          <p:nvPr/>
        </p:nvCxnSpPr>
        <p:spPr>
          <a:xfrm flipV="1">
            <a:off x="3844669" y="4249882"/>
            <a:ext cx="0" cy="4707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DA1E326-EF61-B228-3930-6C1E3C33D8E9}"/>
              </a:ext>
            </a:extLst>
          </p:cNvPr>
          <p:cNvCxnSpPr>
            <a:cxnSpLocks/>
          </p:cNvCxnSpPr>
          <p:nvPr/>
        </p:nvCxnSpPr>
        <p:spPr>
          <a:xfrm flipV="1">
            <a:off x="7979789" y="3129050"/>
            <a:ext cx="0" cy="7283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6B72F3F-54AF-D39F-45CF-0A6F818EADDC}"/>
              </a:ext>
            </a:extLst>
          </p:cNvPr>
          <p:cNvCxnSpPr>
            <a:cxnSpLocks/>
          </p:cNvCxnSpPr>
          <p:nvPr/>
        </p:nvCxnSpPr>
        <p:spPr>
          <a:xfrm>
            <a:off x="4286824" y="2481486"/>
            <a:ext cx="10160" cy="5321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3518C4A-F88A-6264-CFDD-49F9FAF454FF}"/>
              </a:ext>
            </a:extLst>
          </p:cNvPr>
          <p:cNvCxnSpPr>
            <a:cxnSpLocks/>
          </p:cNvCxnSpPr>
          <p:nvPr/>
        </p:nvCxnSpPr>
        <p:spPr>
          <a:xfrm>
            <a:off x="4296984" y="4283457"/>
            <a:ext cx="0" cy="4157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2553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E574C-2367-E665-E461-67BADD398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707" y="265734"/>
            <a:ext cx="10515600" cy="81040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C00000"/>
                </a:solidFill>
                <a:cs typeface="Calibri Light"/>
              </a:rPr>
              <a:t>Future Scope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9227C-0787-5C6A-E413-98A62EF24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707" y="1181681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lvl="0" indent="-285750"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cs typeface="Calibri"/>
              </a:rPr>
              <a:t>Bulk Upload with multi-processing to be enabled for better efficiency along with effort and cost savings</a:t>
            </a:r>
            <a:endParaRPr lang="en-IN" sz="1800" dirty="0">
              <a:cs typeface="Calibri"/>
            </a:endParaRPr>
          </a:p>
          <a:p>
            <a:pPr marL="285750" lvl="0" indent="-285750"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cs typeface="Calibri"/>
              </a:rPr>
              <a:t>Additional security aspects to be incorporated which would address Authentication, Authorization, Encryption, Logging, Monitoring and Application security testing</a:t>
            </a:r>
            <a:endParaRPr lang="en-IN" sz="1800" dirty="0">
              <a:cs typeface="Calibri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cs typeface="Calibri"/>
              </a:rPr>
              <a:t>Creation of the dashboard in the results page for graphical representation of diversity dimensions of the ownership and/or the leadership of the commercial customers and/or prospects.</a:t>
            </a:r>
            <a:endParaRPr lang="en-IN" sz="1800" dirty="0">
              <a:cs typeface="Calibri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cs typeface="Calibri"/>
              </a:rPr>
              <a:t>In absence of information from the DUNS URL, extraction of information from LinkedIn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cs typeface="Calibri"/>
              </a:rPr>
              <a:t>Extraction of information from websites with popup design for diversity decision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</a:pPr>
            <a:endParaRPr lang="en-US" sz="18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45841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D1461-20AE-5D01-83A7-2C82C9407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7986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C00000"/>
                </a:solidFill>
                <a:cs typeface="Calibri Light"/>
              </a:rPr>
              <a:t>Traceability Matrix</a:t>
            </a:r>
            <a:endParaRPr lang="en-US" sz="3200" b="1" dirty="0">
              <a:solidFill>
                <a:srgbClr val="C00000"/>
              </a:solidFill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60F12284-ADF7-2855-6BF4-C7CBDC981CE9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9341504"/>
              </p:ext>
            </p:extLst>
          </p:nvPr>
        </p:nvGraphicFramePr>
        <p:xfrm>
          <a:off x="1349510" y="1871051"/>
          <a:ext cx="2345798" cy="1524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Worksheet" showAsIcon="1" r:id="rId3" imgW="914400" imgH="792417" progId="Excel.Sheet.12">
                  <p:embed/>
                </p:oleObj>
              </mc:Choice>
              <mc:Fallback>
                <p:oleObj name="Worksheet" showAsIcon="1" r:id="rId3" imgW="914400" imgH="79241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49510" y="1871051"/>
                        <a:ext cx="2345798" cy="1524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79883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F0A604E4-7307-451C-93BE-F1F7E1BF3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7F3A0AA-35E5-4085-942B-737839030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82344"/>
            <a:ext cx="12191998" cy="159074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02F5C38-C747-4173-ABBF-656E39E82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5282344"/>
            <a:ext cx="8115300" cy="1590742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5282344"/>
            <a:ext cx="12191998" cy="1590742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17BB93-9074-025E-FABC-8DFE78102BE4}"/>
              </a:ext>
            </a:extLst>
          </p:cNvPr>
          <p:cNvSpPr txBox="1"/>
          <p:nvPr/>
        </p:nvSpPr>
        <p:spPr>
          <a:xfrm>
            <a:off x="699714" y="5490971"/>
            <a:ext cx="6962072" cy="115920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3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4AE2285A-2EF8-9797-5A10-E862CEBF76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351" y="390832"/>
            <a:ext cx="10241917" cy="4519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89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</TotalTime>
  <Words>472</Words>
  <Application>Microsoft Office PowerPoint</Application>
  <PresentationFormat>Widescreen</PresentationFormat>
  <Paragraphs>53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Microsoft Excel Worksheet</vt:lpstr>
      <vt:lpstr>Identify Diversely Owned/Led Business</vt:lpstr>
      <vt:lpstr>Pitch Document</vt:lpstr>
      <vt:lpstr>PowerPoint Presentation</vt:lpstr>
      <vt:lpstr>Future Scope</vt:lpstr>
      <vt:lpstr>Traceability Matrix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Nagaraja KV</cp:lastModifiedBy>
  <cp:revision>52</cp:revision>
  <dcterms:created xsi:type="dcterms:W3CDTF">2022-05-15T13:06:52Z</dcterms:created>
  <dcterms:modified xsi:type="dcterms:W3CDTF">2022-05-16T19:30:16Z</dcterms:modified>
</cp:coreProperties>
</file>