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6858000" cy="9903460" type="A4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71488" y="527275"/>
            <a:ext cx="5915025" cy="83928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hyperlink" Target="http://172.104.84.216/mediawiki/index.php/%E8%8E%8E%E8%8E%89" TargetMode="External"/><Relationship Id="rId4" Type="http://schemas.openxmlformats.org/officeDocument/2006/relationships/hyperlink" Target="http://172.104.84.216/mediawiki/index.php/%E5%AE%89%E8%BF%AA" TargetMode="External"/><Relationship Id="rId3" Type="http://schemas.openxmlformats.org/officeDocument/2006/relationships/hyperlink" Target="http://172.104.84.216/mediawiki/index.php/%E5%8D%A1%E5%AB%9A" TargetMode="External"/><Relationship Id="rId2" Type="http://schemas.openxmlformats.org/officeDocument/2006/relationships/hyperlink" Target="http://172.104.84.216/mediawiki/index.php/%E6%AD%90%E6%96%87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1" Type="http://schemas.openxmlformats.org/officeDocument/2006/relationships/hyperlink" Target="http://172.104.84.216/mediawiki/index.php/%E6%88%88%E7%99%BB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172.104.84.216/mediawiki/index.php/%E6%B4%9E%E7%A9%B4" TargetMode="External"/><Relationship Id="rId3" Type="http://schemas.openxmlformats.org/officeDocument/2006/relationships/hyperlink" Target="http://172.104.84.216/mediawiki/index.php/%E9%81%8A%E6%88%B2%E5%8D%80" TargetMode="External"/><Relationship Id="rId2" Type="http://schemas.openxmlformats.org/officeDocument/2006/relationships/hyperlink" Target="http://172.104.84.216/mediawiki/index.php/%E6%88%B6%E5%A4%96%E5%8D%80" TargetMode="Externa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172.104.84.216/mediawiki/index.php/%E6%96%B7%E4%BD%BF%E9%AD%94" TargetMode="External"/><Relationship Id="rId8" Type="http://schemas.openxmlformats.org/officeDocument/2006/relationships/hyperlink" Target="http://172.104.84.216/mediawiki/index.php/%E5%8E%B2%E4%BD%BF%E9%AD%94" TargetMode="External"/><Relationship Id="rId7" Type="http://schemas.openxmlformats.org/officeDocument/2006/relationships/hyperlink" Target="http://172.104.84.216/mediawiki/index.php/%E5%8F%A4%E4%BD%BF%E9%AD%94" TargetMode="External"/><Relationship Id="rId6" Type="http://schemas.openxmlformats.org/officeDocument/2006/relationships/hyperlink" Target="http://172.104.84.216/mediawiki/index.php/%E5%AE%89%E6%81%AF%E8%80%85" TargetMode="External"/><Relationship Id="rId5" Type="http://schemas.openxmlformats.org/officeDocument/2006/relationships/hyperlink" Target="http://172.104.84.216/mediawiki/index.php/%E5%A5%AA%E9%AD%82%E8%80%85" TargetMode="External"/><Relationship Id="rId4" Type="http://schemas.openxmlformats.org/officeDocument/2006/relationships/hyperlink" Target="http://172.104.84.216/mediawiki/index.php/%E9%80%81%E8%91%AC%E8%80%85" TargetMode="External"/><Relationship Id="rId3" Type="http://schemas.openxmlformats.org/officeDocument/2006/relationships/hyperlink" Target="http://172.104.84.216/mediawiki/index.php/%E6%99%AE%E5%B1%8D" TargetMode="External"/><Relationship Id="rId2" Type="http://schemas.openxmlformats.org/officeDocument/2006/relationships/hyperlink" Target="http://172.104.84.216/mediawiki/index.php/%E8%92%BC%E5%B1%8D" TargetMode="Externa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hyperlink" Target="http://172.104.84.216/mediawiki/index.php/%E4%BC%8F%E5%B1%8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829310"/>
            <a:ext cx="4926965" cy="49269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14730" y="6195695"/>
            <a:ext cx="282130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 </a:t>
            </a:r>
            <a:r>
              <a:rPr lang="zh-TW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周育萱</a:t>
            </a:r>
            <a:endParaRPr lang="zh-TW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zh-TW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周世恩</a:t>
            </a:r>
            <a:endParaRPr lang="zh-TW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zh-TW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徐曼妮</a:t>
            </a:r>
            <a:endParaRPr lang="zh-TW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572770" y="546100"/>
            <a:ext cx="422275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</a:rPr>
              <a:t>• </a:t>
            </a:r>
            <a:r>
              <a:rPr lang="zh-TW" altLang="en-US" sz="2000" b="1">
                <a:effectLst/>
              </a:rPr>
              <a:t>故事宇宙時空及創作構想：</a:t>
            </a:r>
            <a:endParaRPr lang="zh-TW" altLang="en-US" sz="2000" b="1">
              <a:effectLst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3390" y="1031240"/>
            <a:ext cx="6103620" cy="6464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/>
              <a:t>    </a:t>
            </a:r>
            <a:r>
              <a:rPr lang="en-US" altLang="zh-TW" b="1"/>
              <a:t> </a:t>
            </a:r>
            <a:r>
              <a:rPr lang="zh-TW" altLang="en-US" sz="1600" b="1"/>
              <a:t>N年前，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海爾-波普彗星</a:t>
            </a:r>
            <a:r>
              <a:rPr lang="zh-TW" altLang="en-US" sz="1600" b="1"/>
              <a:t>劃過天際，其慧尾內含的不知名的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外星物質</a:t>
            </a:r>
            <a:r>
              <a:rPr lang="zh-TW" altLang="en-US" sz="1600" b="1"/>
              <a:t>落入了北極被凍在冰層中。</a:t>
            </a:r>
            <a:r>
              <a:rPr lang="en-US" altLang="zh-TW" sz="1600" b="1"/>
              <a:t>2058</a:t>
            </a:r>
            <a:r>
              <a:rPr lang="zh-TW" altLang="en-US" sz="1600" b="1"/>
              <a:t>年，一位來自巴西的科研人員</a:t>
            </a:r>
            <a:r>
              <a:rPr lang="zh-TW" altLang="en-US" sz="1600" b="1" u="sng">
                <a:solidFill>
                  <a:schemeClr val="accent5">
                    <a:lumMod val="75000"/>
                  </a:schemeClr>
                </a:solidFill>
              </a:rPr>
              <a:t>歐文</a:t>
            </a:r>
            <a:r>
              <a:rPr lang="zh-TW" altLang="en-US" sz="1600" b="1"/>
              <a:t>為了探究冰層年代而鑽取了冰芯。沒想到在他回到巴西的生物研究室後，不小心將這個不明物質混入兔子的體內。而後發現兔子有抽搐的動作，在一個小時中兔子脫毛，並且皮膚以異常的速度快速腐爛，但並沒有死亡，然而它的脾氣變得異常暴躁，將鐵籠咬斷並攻擊歐文，但在他極力的反抗下成功地將變異的兔子關回籠子中。事後他將此事告訴其最好的朋友</a:t>
            </a:r>
            <a:r>
              <a:rPr lang="zh-TW" altLang="en-US" sz="1600" b="1" u="sng">
                <a:solidFill>
                  <a:schemeClr val="accent5">
                    <a:lumMod val="75000"/>
                  </a:schemeClr>
                </a:solidFill>
              </a:rPr>
              <a:t>戈登</a:t>
            </a:r>
            <a:r>
              <a:rPr lang="zh-TW" altLang="en-US" sz="1600" b="1"/>
              <a:t>，在兩人共同的努力之下終於研究出了該種物質的特性、效果並將其命名為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zh-TW" altLang="en-US" sz="1600" b="1"/>
              <a:t>。可歐文不知道的是他的好朋友戈登在得知有這種物質後，心中萌生了要利用這個物質來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獲取暴利</a:t>
            </a:r>
            <a:r>
              <a:rPr lang="zh-TW" altLang="en-US" sz="1600" b="1"/>
              <a:t>的想法。於是戈登趁歐文不注意時用手術刀血刃了他，而後便帶著整個實驗結果把實驗室給燒了，並對外宣稱歐文死在了火海之中。之後戈登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將自己的DNA編列進入X物質</a:t>
            </a:r>
            <a:r>
              <a:rPr lang="zh-TW" altLang="en-US" sz="1600" b="1"/>
              <a:t>，使他的血脈都不會被感染來確保自身的安全。</a:t>
            </a:r>
            <a:endParaRPr lang="zh-TW" altLang="en-US" sz="1600" b="1"/>
          </a:p>
          <a:p>
            <a:r>
              <a:rPr lang="zh-TW" altLang="en-US" sz="1600" b="1"/>
              <a:t>     戈登趁著一年一度的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狂歡節盛典</a:t>
            </a:r>
            <a:r>
              <a:rPr lang="zh-TW" altLang="en-US" sz="1600" b="1"/>
              <a:t>將X物質隨著遊行車隊灑落，使得X物質能夠被傳播出去。而在之後的幾天不尋常的事情接連發生，新聞上的暴力傷人事件每天成指數型成長，那些「人」的外型也逐漸扭曲變形，這個現象甚至擴散到整個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南美洲</a:t>
            </a:r>
            <a:r>
              <a:rPr lang="zh-TW" altLang="en-US" sz="1600" b="1"/>
              <a:t>，並引起各國政府的關注。戈登原本想賣X物質給政府以獲取暴利，但在談判失敗後，政府派了人馬綁架戈登的老婆</a:t>
            </a:r>
            <a:r>
              <a:rPr lang="zh-TW" altLang="en-US" sz="1600" b="1" u="sng">
                <a:solidFill>
                  <a:schemeClr val="accent5">
                    <a:lumMod val="75000"/>
                  </a:schemeClr>
                </a:solidFill>
              </a:rPr>
              <a:t>卡嫚</a:t>
            </a:r>
            <a:r>
              <a:rPr lang="zh-TW" altLang="en-US" sz="1600" b="1"/>
              <a:t>來威脅他交出X物質。戈登原本想將X物質當作攻擊綁匪的武器，但不幸地，卡嫚在反抗中也感染了X物質。</a:t>
            </a:r>
            <a:endParaRPr lang="zh-TW" altLang="en-US" sz="1600" b="1"/>
          </a:p>
          <a:p>
            <a:r>
              <a:rPr lang="zh-TW" altLang="en-US" sz="1600" b="1"/>
              <a:t>     隨著擴散的面積越來越大，南美洲各地皆已淪陷，漸漸地，路上只剩下已變異的人在游走，房屋倒塌，各地火光燭天。他國的媒體競相報導，他們將南美洲列為「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死地</a:t>
            </a:r>
            <a:r>
              <a:rPr lang="zh-TW" altLang="en-US" sz="1600" b="1"/>
              <a:t>」，一個被全球排擠的地方，並將變異者取了一個名字—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疾屍</a:t>
            </a:r>
            <a:r>
              <a:rPr lang="zh-TW" altLang="en-US" sz="1600" b="1"/>
              <a:t>。</a:t>
            </a:r>
            <a:endParaRPr lang="zh-TW" altLang="en-US"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字方塊 4"/>
          <p:cNvSpPr txBox="1"/>
          <p:nvPr/>
        </p:nvSpPr>
        <p:spPr>
          <a:xfrm>
            <a:off x="248285" y="360680"/>
            <a:ext cx="6468745" cy="7896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 sz="1600" b="1"/>
              <a:t>     </a:t>
            </a:r>
            <a:r>
              <a:rPr lang="zh-TW" altLang="en-US" sz="1600" b="1"/>
              <a:t>看著已成疾屍的卡嫚，戈登悔不當初並感到絕望。卡嫚的食物變成人肉，所以戈登每天都到路上找屍體，帶回去給卡嫚吃。戈登的DNA能夠讓他不被感染成疾屍，所以他每天出門在外都是安全的，而且他也發現每當疾屍聞到他的氣味，就會一路跟隨他，並在他後方組成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疾屍軍團</a:t>
            </a:r>
            <a:r>
              <a:rPr lang="zh-TW" altLang="en-US" sz="1600" b="1"/>
              <a:t>」。漸漸地，戈登與疾屍培養出感情，建立起一個屬於他們的世界。但有一天，人類大軍憤怒地屠殺疾屍，並斬首了一些疾屍，以警告其他的疾屍不要接近人類，不幸的是，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卡嫚也是被斬首</a:t>
            </a:r>
            <a:r>
              <a:rPr lang="zh-TW" altLang="en-US" sz="1600" b="1"/>
              <a:t>的其中一個疾屍。得知消息的戈登痛不欲絕，滿腦子只有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復仇</a:t>
            </a:r>
            <a:r>
              <a:rPr lang="zh-TW" altLang="en-US" sz="1600" b="1"/>
              <a:t>的念頭。因此，戈登訓練僅存的疾屍，訓練他們學會控制脾氣；學會與人類互動的技能；學會表演招式。五年後，戈登打造了一座能吸引全球各地的人來朝聖的「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疾樂園</a:t>
            </a:r>
            <a:r>
              <a:rPr lang="zh-TW" altLang="en-US" sz="1600" b="1"/>
              <a:t>」。為了復仇人類，疾樂園的最終目的是為了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將人類囚禁起來，讓這個世界最後是屬於疾屍的。</a:t>
            </a:r>
            <a:endParaRPr lang="zh-TW" alt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1600" b="1"/>
              <a:t>     </a:t>
            </a:r>
            <a:r>
              <a:rPr lang="zh-TW" altLang="en-US" sz="1600" b="1" u="sng">
                <a:solidFill>
                  <a:schemeClr val="accent5">
                    <a:lumMod val="75000"/>
                  </a:schemeClr>
                </a:solidFill>
              </a:rPr>
              <a:t>安迪</a:t>
            </a:r>
            <a:r>
              <a:rPr lang="zh-TW" altLang="en-US" sz="1600" b="1"/>
              <a:t>是一個巴西男孩，21歲的他，目前在紐約過著半工半讀的生活。安迪沒有父母，爸爸在他出生前就過世了，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唯一的媽媽在五年前失蹤</a:t>
            </a:r>
            <a:r>
              <a:rPr lang="zh-TW" altLang="en-US" sz="1600" b="1"/>
              <a:t>，到現在都毫無消息，所以這段日子他都過著無依無靠的生活。某天他在街角的書報攤上看到了疾樂園開幕的報導，他回想起當初媽媽失蹤的時間正值疾屍爆發的時期，他心想，或許回到巴西就能找到媽媽的下落，安迪便毅然決然的踏上了前往巴西的旅程。</a:t>
            </a:r>
            <a:endParaRPr lang="zh-TW" altLang="en-US" sz="1600" b="1"/>
          </a:p>
          <a:p>
            <a:r>
              <a:rPr lang="zh-TW" altLang="en-US" sz="1600" b="1"/>
              <a:t>      逛著疾樂園的安迪，不對勁的事情一一發生，不僅與他同個旅行團的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人接連消失</a:t>
            </a:r>
            <a:r>
              <a:rPr lang="zh-TW" altLang="en-US" sz="1600" b="1"/>
              <a:t>，他也觀察到了戈登異常的眼神。當他發現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他的媽媽已變成疾屍</a:t>
            </a:r>
            <a:r>
              <a:rPr lang="zh-TW" altLang="en-US" sz="1600" b="1"/>
              <a:t>，並正被遊客戲弄時，他怒火中燒，加上之前看到的種種詭異的事情，他決定主動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接近戈登</a:t>
            </a:r>
            <a:r>
              <a:rPr lang="zh-TW" altLang="en-US" sz="1600" b="1"/>
              <a:t>，了解這背後的原因。</a:t>
            </a:r>
            <a:endParaRPr lang="zh-TW" altLang="en-US" sz="1600" b="1"/>
          </a:p>
          <a:p>
            <a:r>
              <a:rPr lang="zh-TW" altLang="en-US" sz="1600" b="1"/>
              <a:t>      安迪經過種種考驗和危機，終於發現了戈登的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密室</a:t>
            </a:r>
            <a:r>
              <a:rPr lang="zh-TW" altLang="en-US" sz="1600" b="1"/>
              <a:t>，所有失蹤的人類都被囚禁在那裏。受到驚嚇的安迪急忙地想要逃出疾樂園，卻被戈登攔了下來，並將他囚禁起來。然而，安迪在牢籠裡結識了一群人，並組織了一群「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反抗軍</a:t>
            </a:r>
            <a:r>
              <a:rPr lang="zh-TW" altLang="en-US" sz="1600" b="1"/>
              <a:t>」來對抗戈登。</a:t>
            </a:r>
            <a:endParaRPr lang="zh-TW" altLang="en-US" sz="1600" b="1"/>
          </a:p>
          <a:p>
            <a:r>
              <a:rPr lang="zh-TW" altLang="en-US" sz="1600" b="1"/>
              <a:t>      面對被復仇遮蔽雙眼的戈登，安迪雖然憎恨他，但同時也能體會他失去愛人的感受，所以在安迪成功解救所有被囚禁的人類後，他選擇停戰並說服戈登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放下過去的仇恨</a:t>
            </a:r>
            <a:r>
              <a:rPr lang="zh-TW" altLang="en-US" sz="1600" b="1"/>
              <a:t>。人類最後也感受到了疾屍的善良，雖然疾屍的活動範圍還是被限制在疾屍園裡，但是在裡面的牠們是自由的，人類不能侵略牠們，牠們也不會打擾人類，雙方甚至會互相幫忙。</a:t>
            </a:r>
            <a:r>
              <a:rPr lang="zh-TW" altLang="en-US" sz="1600" b="1">
                <a:solidFill>
                  <a:schemeClr val="accent5">
                    <a:lumMod val="75000"/>
                  </a:schemeClr>
                </a:solidFill>
              </a:rPr>
              <a:t>疾屍與人類之間最終形成友好關係，打造一個共存的世界</a:t>
            </a:r>
            <a:r>
              <a:rPr lang="zh-TW" altLang="en-US" sz="1600" b="1"/>
              <a:t>。</a:t>
            </a:r>
            <a:endParaRPr lang="zh-TW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字方塊 4"/>
          <p:cNvSpPr txBox="1"/>
          <p:nvPr/>
        </p:nvSpPr>
        <p:spPr>
          <a:xfrm>
            <a:off x="580390" y="546100"/>
            <a:ext cx="422275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</a:rPr>
              <a:t>•重要角色</a:t>
            </a:r>
            <a:r>
              <a:rPr lang="zh-TW" altLang="en-US" sz="2000" b="1">
                <a:effectLst/>
              </a:rPr>
              <a:t>：</a:t>
            </a:r>
            <a:endParaRPr lang="zh-TW" altLang="en-US" sz="2000" b="1">
              <a:effectLst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0390" y="1221105"/>
            <a:ext cx="422275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  <a:hlinkClick r:id="rId1"/>
              </a:rPr>
              <a:t>戈登</a:t>
            </a:r>
            <a:endParaRPr lang="zh-TW" altLang="en-US" sz="2000" b="1">
              <a:effectLst/>
              <a:latin typeface="Arial" panose="020B0604020202020204" pitchFamily="34" charset="0"/>
              <a:hlinkClick r:id="rId1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2"/>
              </a:rPr>
              <a:t>歐文</a:t>
            </a:r>
            <a:endParaRPr lang="zh-TW" altLang="en-US" sz="2000" b="1"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3"/>
              </a:rPr>
              <a:t>卡嫚</a:t>
            </a:r>
            <a:endParaRPr lang="zh-TW" altLang="en-US" sz="2000" b="1"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4"/>
              </a:rPr>
              <a:t>安迪</a:t>
            </a:r>
            <a:endParaRPr lang="zh-TW" altLang="en-US" sz="2000" b="1">
              <a:effectLst/>
              <a:latin typeface="Arial" panose="020B0604020202020204" pitchFamily="34" charset="0"/>
              <a:hlinkClick r:id="rId4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5"/>
              </a:rPr>
              <a:t>莎莉</a:t>
            </a:r>
            <a:endParaRPr lang="zh-TW" altLang="en-US" sz="2000" b="1">
              <a:effectLst/>
              <a:latin typeface="Arial" panose="020B0604020202020204" pitchFamily="34" charset="0"/>
              <a:hlinkClick r:id="rId5"/>
            </a:endParaRPr>
          </a:p>
          <a:p>
            <a:endParaRPr lang="zh-TW" altLang="en-US" sz="2000" b="1"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35" y="3321050"/>
            <a:ext cx="1866900" cy="25215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825" y="3702050"/>
            <a:ext cx="2051685" cy="21405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8840" y="3202940"/>
            <a:ext cx="1838325" cy="275780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240" y="6321425"/>
            <a:ext cx="1844040" cy="27666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3260" y="6499860"/>
            <a:ext cx="3169285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580390" y="546100"/>
            <a:ext cx="422275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</a:rPr>
              <a:t>•疾樂園地圖</a:t>
            </a:r>
            <a:r>
              <a:rPr lang="zh-TW" altLang="en-US" sz="2000" b="1">
                <a:effectLst/>
              </a:rPr>
              <a:t>：</a:t>
            </a:r>
            <a:endParaRPr lang="zh-TW" altLang="en-US" sz="2000" b="1">
              <a:effectLst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3390" y="1031240"/>
            <a:ext cx="6103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TW"/>
              <a:t>    </a:t>
            </a:r>
            <a:endParaRPr lang="zh-TW" altLang="en-US"/>
          </a:p>
        </p:txBody>
      </p:sp>
      <p:pic>
        <p:nvPicPr>
          <p:cNvPr id="6" name="圖片 5" descr="疾屍園地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143000"/>
            <a:ext cx="6857365" cy="479996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80390" y="6185535"/>
            <a:ext cx="422275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  <a:hlinkClick r:id="rId2"/>
              </a:rPr>
              <a:t>戶外區</a:t>
            </a:r>
            <a:endParaRPr lang="zh-TW" altLang="en-US" sz="2000" b="1"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3"/>
              </a:rPr>
              <a:t>遊戲區</a:t>
            </a:r>
            <a:endParaRPr lang="zh-TW" altLang="en-US" sz="2000" b="1"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  <a:hlinkClick r:id="rId4"/>
              </a:rPr>
              <a:t>洞穴</a:t>
            </a:r>
            <a:endParaRPr lang="zh-TW" altLang="en-US" sz="2000" b="1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580390" y="546100"/>
            <a:ext cx="422275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</a:rPr>
              <a:t>•疾屍種類</a:t>
            </a:r>
            <a:r>
              <a:rPr lang="zh-TW" altLang="en-US" sz="2000" b="1">
                <a:effectLst/>
              </a:rPr>
              <a:t>：</a:t>
            </a:r>
            <a:endParaRPr lang="zh-TW" altLang="en-US" sz="2000" b="1">
              <a:effectLst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0390" y="1050925"/>
            <a:ext cx="422275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000" b="1">
                <a:effectLst/>
                <a:latin typeface="Arial" panose="020B0604020202020204" pitchFamily="34" charset="0"/>
              </a:rPr>
              <a:t>α疾屍：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1"/>
              </a:rPr>
              <a:t>伏屍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2"/>
              </a:rPr>
              <a:t>蒼屍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3"/>
              </a:rPr>
              <a:t>普屍</a:t>
            </a:r>
            <a:endParaRPr lang="zh-TW" altLang="en-US" sz="2000" b="1">
              <a:effectLst/>
              <a:latin typeface="Arial" panose="020B0604020202020204" pitchFamily="34" charset="0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</a:rPr>
              <a:t>β疾屍：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4"/>
              </a:rPr>
              <a:t>送葬著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5"/>
              </a:rPr>
              <a:t>奪魂者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6"/>
              </a:rPr>
              <a:t>安息者</a:t>
            </a:r>
            <a:endParaRPr lang="zh-TW" altLang="en-US" sz="2000" b="1">
              <a:effectLst/>
              <a:latin typeface="Arial" panose="020B0604020202020204" pitchFamily="34" charset="0"/>
            </a:endParaRPr>
          </a:p>
          <a:p>
            <a:r>
              <a:rPr lang="zh-TW" altLang="en-US" sz="2000" b="1">
                <a:effectLst/>
                <a:latin typeface="Arial" panose="020B0604020202020204" pitchFamily="34" charset="0"/>
              </a:rPr>
              <a:t>γ疾屍：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7"/>
              </a:rPr>
              <a:t>古使魔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8"/>
              </a:rPr>
              <a:t>厲使魔</a:t>
            </a:r>
            <a:r>
              <a:rPr lang="zh-TW" altLang="en-US" sz="2000" b="1">
                <a:effectLst/>
                <a:latin typeface="Arial" panose="020B0604020202020204" pitchFamily="34" charset="0"/>
              </a:rPr>
              <a:t>、</a:t>
            </a:r>
            <a:r>
              <a:rPr lang="zh-TW" altLang="en-US" sz="2000" b="1">
                <a:effectLst/>
                <a:latin typeface="Arial" panose="020B0604020202020204" pitchFamily="34" charset="0"/>
                <a:hlinkClick r:id="rId9"/>
              </a:rPr>
              <a:t>斷使魔</a:t>
            </a:r>
            <a:endParaRPr lang="zh-TW" altLang="en-US" sz="2000" b="1"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25" y="2364740"/>
            <a:ext cx="1905000" cy="1905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5745" y="2364740"/>
            <a:ext cx="1286510" cy="21386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3140" y="2366010"/>
            <a:ext cx="1297940" cy="21374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600" y="4821555"/>
            <a:ext cx="1989455" cy="26212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80995" y="4821555"/>
            <a:ext cx="1519555" cy="21482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3140" y="4821555"/>
            <a:ext cx="1719580" cy="247523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3045" y="7190105"/>
            <a:ext cx="1734820" cy="2497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Presentation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新細明體</vt:lpstr>
      <vt:lpstr>Wingdings</vt:lpstr>
      <vt:lpstr>Calibri</vt:lpstr>
      <vt:lpstr>新細明體</vt:lpstr>
      <vt:lpstr>Microsoft YaHei</vt:lpstr>
      <vt:lpstr>SimSun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2022-01-04T12:13:00Z</dcterms:created>
  <dcterms:modified xsi:type="dcterms:W3CDTF">2022-01-04T13:19:53Z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