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692000" cx="7560000"/>
  <p:notesSz cx="7103725" cy="10234275"/>
  <p:embeddedFontLst>
    <p:embeddedFont>
      <p:font typeface="Jacques Francois Shadow"/>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5ntKK3HWYvmTzZYXJ+XZNaiN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F8C759-5E75-4FE7-8990-3A4F9DE9DD27}">
  <a:tblStyle styleId="{36F8C759-5E75-4FE7-8990-3A4F9DE9DD27}"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font" Target="fonts/JacquesFrancoisShad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34301" y="767550"/>
            <a:ext cx="4835700" cy="3837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350" y="4861275"/>
            <a:ext cx="5682975" cy="4605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34301"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34301"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34301"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831eddc1_0_8: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05831eddc1_0_8:notes"/>
          <p:cNvSpPr/>
          <p:nvPr>
            <p:ph idx="2" type="sldImg"/>
          </p:nvPr>
        </p:nvSpPr>
        <p:spPr>
          <a:xfrm>
            <a:off x="1134300"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34301"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831eddc1_1_3: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05831eddc1_1_3:notes"/>
          <p:cNvSpPr/>
          <p:nvPr>
            <p:ph idx="2" type="sldImg"/>
          </p:nvPr>
        </p:nvSpPr>
        <p:spPr>
          <a:xfrm>
            <a:off x="1134300" y="767550"/>
            <a:ext cx="48357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519751" y="569259"/>
            <a:ext cx="6520500" cy="2066700"/>
          </a:xfrm>
          <a:prstGeom prst="rect">
            <a:avLst/>
          </a:prstGeom>
          <a:noFill/>
          <a:ln>
            <a:noFill/>
          </a:ln>
        </p:spPr>
        <p:txBody>
          <a:bodyPr anchorCtr="0" anchor="ctr" bIns="50025" lIns="100100" spcFirstLastPara="1" rIns="100100" wrap="square" tIns="50025">
            <a:normAutofit/>
          </a:bodyPr>
          <a:lstStyle>
            <a:lvl1pPr lvl="0" algn="l">
              <a:lnSpc>
                <a:spcPct val="90000"/>
              </a:lnSpc>
              <a:spcBef>
                <a:spcPts val="0"/>
              </a:spcBef>
              <a:spcAft>
                <a:spcPts val="0"/>
              </a:spcAft>
              <a:buClr>
                <a:schemeClr val="dk1"/>
              </a:buClr>
              <a:buSzPts val="20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3" name="Google Shape;13;p6"/>
          <p:cNvSpPr txBox="1"/>
          <p:nvPr>
            <p:ph idx="1" type="body"/>
          </p:nvPr>
        </p:nvSpPr>
        <p:spPr>
          <a:xfrm>
            <a:off x="519751" y="2846293"/>
            <a:ext cx="6520500" cy="67842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14" name="Google Shape;14;p6"/>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5" name="Google Shape;15;p6"/>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16" name="Google Shape;16;p6"/>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物件" type="objOnly">
  <p:cSld name="OBJECT_ONLY">
    <p:spTree>
      <p:nvGrpSpPr>
        <p:cNvPr id="67" name="Shape 67"/>
        <p:cNvGrpSpPr/>
        <p:nvPr/>
      </p:nvGrpSpPr>
      <p:grpSpPr>
        <a:xfrm>
          <a:off x="0" y="0"/>
          <a:ext cx="0" cy="0"/>
          <a:chOff x="0" y="0"/>
          <a:chExt cx="0" cy="0"/>
        </a:xfrm>
      </p:grpSpPr>
      <p:sp>
        <p:nvSpPr>
          <p:cNvPr id="68" name="Google Shape;68;p15"/>
          <p:cNvSpPr txBox="1"/>
          <p:nvPr>
            <p:ph idx="1" type="body"/>
          </p:nvPr>
        </p:nvSpPr>
        <p:spPr>
          <a:xfrm>
            <a:off x="519751" y="569259"/>
            <a:ext cx="6520500" cy="90612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69" name="Google Shape;69;p15"/>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70" name="Google Shape;70;p15"/>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71" name="Google Shape;71;p15"/>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945000" y="1749852"/>
            <a:ext cx="5670000" cy="3722400"/>
          </a:xfrm>
          <a:prstGeom prst="rect">
            <a:avLst/>
          </a:prstGeom>
          <a:noFill/>
          <a:ln>
            <a:noFill/>
          </a:ln>
        </p:spPr>
        <p:txBody>
          <a:bodyPr anchorCtr="0" anchor="b" bIns="50025" lIns="100100" spcFirstLastPara="1" rIns="100100" wrap="square" tIns="50025">
            <a:normAutofit/>
          </a:bodyPr>
          <a:lstStyle>
            <a:lvl1pPr lvl="0" algn="ctr">
              <a:lnSpc>
                <a:spcPct val="90000"/>
              </a:lnSpc>
              <a:spcBef>
                <a:spcPts val="0"/>
              </a:spcBef>
              <a:spcAft>
                <a:spcPts val="0"/>
              </a:spcAft>
              <a:buClr>
                <a:schemeClr val="dk1"/>
              </a:buClr>
              <a:buSzPts val="4900"/>
              <a:buFont typeface="Calibri"/>
              <a:buNone/>
              <a:defRPr sz="49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9" name="Google Shape;19;p7"/>
          <p:cNvSpPr txBox="1"/>
          <p:nvPr>
            <p:ph idx="1" type="subTitle"/>
          </p:nvPr>
        </p:nvSpPr>
        <p:spPr>
          <a:xfrm>
            <a:off x="945000" y="5615860"/>
            <a:ext cx="5670000" cy="2581500"/>
          </a:xfrm>
          <a:prstGeom prst="rect">
            <a:avLst/>
          </a:prstGeom>
          <a:noFill/>
          <a:ln>
            <a:noFill/>
          </a:ln>
        </p:spPr>
        <p:txBody>
          <a:bodyPr anchorCtr="0" anchor="t" bIns="50025" lIns="100100" spcFirstLastPara="1" rIns="100100" wrap="square" tIns="50025">
            <a:normAutofit/>
          </a:bodyPr>
          <a:lstStyle>
            <a:lvl1pPr lvl="0" algn="ctr">
              <a:lnSpc>
                <a:spcPct val="90000"/>
              </a:lnSpc>
              <a:spcBef>
                <a:spcPts val="800"/>
              </a:spcBef>
              <a:spcAft>
                <a:spcPts val="0"/>
              </a:spcAft>
              <a:buClr>
                <a:schemeClr val="dk1"/>
              </a:buClr>
              <a:buSzPts val="2000"/>
              <a:buNone/>
              <a:defRPr sz="2000"/>
            </a:lvl1pPr>
            <a:lvl2pPr lvl="1" algn="ctr">
              <a:lnSpc>
                <a:spcPct val="90000"/>
              </a:lnSpc>
              <a:spcBef>
                <a:spcPts val="400"/>
              </a:spcBef>
              <a:spcAft>
                <a:spcPts val="0"/>
              </a:spcAft>
              <a:buClr>
                <a:schemeClr val="dk1"/>
              </a:buClr>
              <a:buSzPts val="1600"/>
              <a:buNone/>
              <a:defRPr sz="1600"/>
            </a:lvl2pPr>
            <a:lvl3pPr lvl="2" algn="ctr">
              <a:lnSpc>
                <a:spcPct val="90000"/>
              </a:lnSpc>
              <a:spcBef>
                <a:spcPts val="400"/>
              </a:spcBef>
              <a:spcAft>
                <a:spcPts val="0"/>
              </a:spcAft>
              <a:buClr>
                <a:schemeClr val="dk1"/>
              </a:buClr>
              <a:buSzPts val="1500"/>
              <a:buNone/>
              <a:defRPr sz="1500"/>
            </a:lvl3pPr>
            <a:lvl4pPr lvl="3" algn="ctr">
              <a:lnSpc>
                <a:spcPct val="90000"/>
              </a:lnSpc>
              <a:spcBef>
                <a:spcPts val="400"/>
              </a:spcBef>
              <a:spcAft>
                <a:spcPts val="0"/>
              </a:spcAft>
              <a:buClr>
                <a:schemeClr val="dk1"/>
              </a:buClr>
              <a:buSzPts val="1300"/>
              <a:buNone/>
              <a:defRPr sz="1300"/>
            </a:lvl4pPr>
            <a:lvl5pPr lvl="4" algn="ctr">
              <a:lnSpc>
                <a:spcPct val="90000"/>
              </a:lnSpc>
              <a:spcBef>
                <a:spcPts val="400"/>
              </a:spcBef>
              <a:spcAft>
                <a:spcPts val="0"/>
              </a:spcAft>
              <a:buClr>
                <a:schemeClr val="dk1"/>
              </a:buClr>
              <a:buSzPts val="1300"/>
              <a:buNone/>
              <a:defRPr sz="1300"/>
            </a:lvl5pPr>
            <a:lvl6pPr lvl="5" algn="ctr">
              <a:lnSpc>
                <a:spcPct val="90000"/>
              </a:lnSpc>
              <a:spcBef>
                <a:spcPts val="400"/>
              </a:spcBef>
              <a:spcAft>
                <a:spcPts val="0"/>
              </a:spcAft>
              <a:buClr>
                <a:schemeClr val="dk1"/>
              </a:buClr>
              <a:buSzPts val="1300"/>
              <a:buNone/>
              <a:defRPr sz="1300"/>
            </a:lvl6pPr>
            <a:lvl7pPr lvl="6" algn="ctr">
              <a:lnSpc>
                <a:spcPct val="90000"/>
              </a:lnSpc>
              <a:spcBef>
                <a:spcPts val="400"/>
              </a:spcBef>
              <a:spcAft>
                <a:spcPts val="0"/>
              </a:spcAft>
              <a:buClr>
                <a:schemeClr val="dk1"/>
              </a:buClr>
              <a:buSzPts val="1300"/>
              <a:buNone/>
              <a:defRPr sz="1300"/>
            </a:lvl7pPr>
            <a:lvl8pPr lvl="7" algn="ctr">
              <a:lnSpc>
                <a:spcPct val="90000"/>
              </a:lnSpc>
              <a:spcBef>
                <a:spcPts val="400"/>
              </a:spcBef>
              <a:spcAft>
                <a:spcPts val="0"/>
              </a:spcAft>
              <a:buClr>
                <a:schemeClr val="dk1"/>
              </a:buClr>
              <a:buSzPts val="1300"/>
              <a:buNone/>
              <a:defRPr sz="1300"/>
            </a:lvl8pPr>
            <a:lvl9pPr lvl="8" algn="ctr">
              <a:lnSpc>
                <a:spcPct val="90000"/>
              </a:lnSpc>
              <a:spcBef>
                <a:spcPts val="400"/>
              </a:spcBef>
              <a:spcAft>
                <a:spcPts val="0"/>
              </a:spcAft>
              <a:buClr>
                <a:schemeClr val="dk1"/>
              </a:buClr>
              <a:buSzPts val="1300"/>
              <a:buNone/>
              <a:defRPr sz="1300"/>
            </a:lvl9pPr>
          </a:lstStyle>
          <a:p/>
        </p:txBody>
      </p:sp>
      <p:sp>
        <p:nvSpPr>
          <p:cNvPr id="20" name="Google Shape;20;p7"/>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21" name="Google Shape;21;p7"/>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22" name="Google Shape;22;p7"/>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515813" y="2665616"/>
            <a:ext cx="6520500" cy="4447500"/>
          </a:xfrm>
          <a:prstGeom prst="rect">
            <a:avLst/>
          </a:prstGeom>
          <a:noFill/>
          <a:ln>
            <a:noFill/>
          </a:ln>
        </p:spPr>
        <p:txBody>
          <a:bodyPr anchorCtr="0" anchor="b" bIns="50025" lIns="100100" spcFirstLastPara="1" rIns="100100" wrap="square" tIns="50025">
            <a:normAutofit/>
          </a:bodyPr>
          <a:lstStyle>
            <a:lvl1pPr lvl="0" algn="l">
              <a:lnSpc>
                <a:spcPct val="90000"/>
              </a:lnSpc>
              <a:spcBef>
                <a:spcPts val="0"/>
              </a:spcBef>
              <a:spcAft>
                <a:spcPts val="0"/>
              </a:spcAft>
              <a:buClr>
                <a:schemeClr val="dk1"/>
              </a:buClr>
              <a:buSzPts val="4900"/>
              <a:buFont typeface="Calibri"/>
              <a:buNone/>
              <a:defRPr sz="49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25" name="Google Shape;25;p8"/>
          <p:cNvSpPr txBox="1"/>
          <p:nvPr>
            <p:ph idx="1" type="body"/>
          </p:nvPr>
        </p:nvSpPr>
        <p:spPr>
          <a:xfrm>
            <a:off x="515813" y="7155334"/>
            <a:ext cx="6520500" cy="2338800"/>
          </a:xfrm>
          <a:prstGeom prst="rect">
            <a:avLst/>
          </a:prstGeom>
          <a:noFill/>
          <a:ln>
            <a:noFill/>
          </a:ln>
        </p:spPr>
        <p:txBody>
          <a:bodyPr anchorCtr="0" anchor="t" bIns="50025" lIns="100100" spcFirstLastPara="1" rIns="100100" wrap="square" tIns="50025">
            <a:normAutofit/>
          </a:bodyPr>
          <a:lstStyle>
            <a:lvl1pPr indent="-228600" lvl="0" marL="457200" algn="l">
              <a:lnSpc>
                <a:spcPct val="90000"/>
              </a:lnSpc>
              <a:spcBef>
                <a:spcPts val="800"/>
              </a:spcBef>
              <a:spcAft>
                <a:spcPts val="0"/>
              </a:spcAft>
              <a:buClr>
                <a:srgbClr val="888888"/>
              </a:buClr>
              <a:buSzPts val="2000"/>
              <a:buNone/>
              <a:defRPr sz="2000">
                <a:solidFill>
                  <a:srgbClr val="888888"/>
                </a:solidFill>
              </a:defRPr>
            </a:lvl1pPr>
            <a:lvl2pPr indent="-228600" lvl="1" marL="914400" algn="l">
              <a:lnSpc>
                <a:spcPct val="90000"/>
              </a:lnSpc>
              <a:spcBef>
                <a:spcPts val="400"/>
              </a:spcBef>
              <a:spcAft>
                <a:spcPts val="0"/>
              </a:spcAft>
              <a:buClr>
                <a:srgbClr val="888888"/>
              </a:buClr>
              <a:buSzPts val="1600"/>
              <a:buNone/>
              <a:defRPr sz="1600">
                <a:solidFill>
                  <a:srgbClr val="888888"/>
                </a:solidFill>
              </a:defRPr>
            </a:lvl2pPr>
            <a:lvl3pPr indent="-228600" lvl="2" marL="1371600" algn="l">
              <a:lnSpc>
                <a:spcPct val="90000"/>
              </a:lnSpc>
              <a:spcBef>
                <a:spcPts val="400"/>
              </a:spcBef>
              <a:spcAft>
                <a:spcPts val="0"/>
              </a:spcAft>
              <a:buClr>
                <a:srgbClr val="888888"/>
              </a:buClr>
              <a:buSzPts val="1500"/>
              <a:buNone/>
              <a:defRPr sz="1500">
                <a:solidFill>
                  <a:srgbClr val="888888"/>
                </a:solidFill>
              </a:defRPr>
            </a:lvl3pPr>
            <a:lvl4pPr indent="-228600" lvl="3" marL="1828800" algn="l">
              <a:lnSpc>
                <a:spcPct val="90000"/>
              </a:lnSpc>
              <a:spcBef>
                <a:spcPts val="400"/>
              </a:spcBef>
              <a:spcAft>
                <a:spcPts val="0"/>
              </a:spcAft>
              <a:buClr>
                <a:srgbClr val="888888"/>
              </a:buClr>
              <a:buSzPts val="1300"/>
              <a:buNone/>
              <a:defRPr sz="1300">
                <a:solidFill>
                  <a:srgbClr val="888888"/>
                </a:solidFill>
              </a:defRPr>
            </a:lvl4pPr>
            <a:lvl5pPr indent="-228600" lvl="4" marL="2286000" algn="l">
              <a:lnSpc>
                <a:spcPct val="90000"/>
              </a:lnSpc>
              <a:spcBef>
                <a:spcPts val="400"/>
              </a:spcBef>
              <a:spcAft>
                <a:spcPts val="0"/>
              </a:spcAft>
              <a:buClr>
                <a:srgbClr val="888888"/>
              </a:buClr>
              <a:buSzPts val="1300"/>
              <a:buNone/>
              <a:defRPr sz="1300">
                <a:solidFill>
                  <a:srgbClr val="888888"/>
                </a:solidFill>
              </a:defRPr>
            </a:lvl5pPr>
            <a:lvl6pPr indent="-228600" lvl="5" marL="2743200" algn="l">
              <a:lnSpc>
                <a:spcPct val="90000"/>
              </a:lnSpc>
              <a:spcBef>
                <a:spcPts val="400"/>
              </a:spcBef>
              <a:spcAft>
                <a:spcPts val="0"/>
              </a:spcAft>
              <a:buClr>
                <a:srgbClr val="888888"/>
              </a:buClr>
              <a:buSzPts val="1300"/>
              <a:buNone/>
              <a:defRPr sz="1300">
                <a:solidFill>
                  <a:srgbClr val="888888"/>
                </a:solidFill>
              </a:defRPr>
            </a:lvl6pPr>
            <a:lvl7pPr indent="-228600" lvl="6" marL="3200400" algn="l">
              <a:lnSpc>
                <a:spcPct val="90000"/>
              </a:lnSpc>
              <a:spcBef>
                <a:spcPts val="400"/>
              </a:spcBef>
              <a:spcAft>
                <a:spcPts val="0"/>
              </a:spcAft>
              <a:buClr>
                <a:srgbClr val="888888"/>
              </a:buClr>
              <a:buSzPts val="1300"/>
              <a:buNone/>
              <a:defRPr sz="1300">
                <a:solidFill>
                  <a:srgbClr val="888888"/>
                </a:solidFill>
              </a:defRPr>
            </a:lvl7pPr>
            <a:lvl8pPr indent="-228600" lvl="7" marL="3657600" algn="l">
              <a:lnSpc>
                <a:spcPct val="90000"/>
              </a:lnSpc>
              <a:spcBef>
                <a:spcPts val="400"/>
              </a:spcBef>
              <a:spcAft>
                <a:spcPts val="0"/>
              </a:spcAft>
              <a:buClr>
                <a:srgbClr val="888888"/>
              </a:buClr>
              <a:buSzPts val="1300"/>
              <a:buNone/>
              <a:defRPr sz="1300">
                <a:solidFill>
                  <a:srgbClr val="888888"/>
                </a:solidFill>
              </a:defRPr>
            </a:lvl8pPr>
            <a:lvl9pPr indent="-228600" lvl="8" marL="4114800" algn="l">
              <a:lnSpc>
                <a:spcPct val="90000"/>
              </a:lnSpc>
              <a:spcBef>
                <a:spcPts val="400"/>
              </a:spcBef>
              <a:spcAft>
                <a:spcPts val="0"/>
              </a:spcAft>
              <a:buClr>
                <a:srgbClr val="888888"/>
              </a:buClr>
              <a:buSzPts val="1300"/>
              <a:buNone/>
              <a:defRPr sz="1300">
                <a:solidFill>
                  <a:srgbClr val="888888"/>
                </a:solidFill>
              </a:defRPr>
            </a:lvl9pPr>
          </a:lstStyle>
          <a:p/>
        </p:txBody>
      </p:sp>
      <p:sp>
        <p:nvSpPr>
          <p:cNvPr id="26" name="Google Shape;26;p8"/>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27" name="Google Shape;27;p8"/>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28" name="Google Shape;28;p8"/>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519751" y="569259"/>
            <a:ext cx="6520500" cy="2066700"/>
          </a:xfrm>
          <a:prstGeom prst="rect">
            <a:avLst/>
          </a:prstGeom>
          <a:noFill/>
          <a:ln>
            <a:noFill/>
          </a:ln>
        </p:spPr>
        <p:txBody>
          <a:bodyPr anchorCtr="0" anchor="ctr" bIns="50025" lIns="100100" spcFirstLastPara="1" rIns="100100" wrap="square" tIns="50025">
            <a:normAutofit/>
          </a:bodyPr>
          <a:lstStyle>
            <a:lvl1pPr lvl="0" algn="l">
              <a:lnSpc>
                <a:spcPct val="90000"/>
              </a:lnSpc>
              <a:spcBef>
                <a:spcPts val="0"/>
              </a:spcBef>
              <a:spcAft>
                <a:spcPts val="0"/>
              </a:spcAft>
              <a:buClr>
                <a:schemeClr val="dk1"/>
              </a:buClr>
              <a:buSzPts val="20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31" name="Google Shape;31;p9"/>
          <p:cNvSpPr txBox="1"/>
          <p:nvPr>
            <p:ph idx="1" type="body"/>
          </p:nvPr>
        </p:nvSpPr>
        <p:spPr>
          <a:xfrm>
            <a:off x="519751" y="2846293"/>
            <a:ext cx="3213000" cy="67842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32" name="Google Shape;32;p9"/>
          <p:cNvSpPr txBox="1"/>
          <p:nvPr>
            <p:ph idx="2" type="body"/>
          </p:nvPr>
        </p:nvSpPr>
        <p:spPr>
          <a:xfrm>
            <a:off x="3827250" y="2846293"/>
            <a:ext cx="3213000" cy="67842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33" name="Google Shape;33;p9"/>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34" name="Google Shape;34;p9"/>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35" name="Google Shape;35;p9"/>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520735" y="569259"/>
            <a:ext cx="6520500" cy="2066700"/>
          </a:xfrm>
          <a:prstGeom prst="rect">
            <a:avLst/>
          </a:prstGeom>
          <a:noFill/>
          <a:ln>
            <a:noFill/>
          </a:ln>
        </p:spPr>
        <p:txBody>
          <a:bodyPr anchorCtr="0" anchor="ctr" bIns="50025" lIns="100100" spcFirstLastPara="1" rIns="100100" wrap="square" tIns="50025">
            <a:normAutofit/>
          </a:bodyPr>
          <a:lstStyle>
            <a:lvl1pPr lvl="0" algn="l">
              <a:lnSpc>
                <a:spcPct val="90000"/>
              </a:lnSpc>
              <a:spcBef>
                <a:spcPts val="0"/>
              </a:spcBef>
              <a:spcAft>
                <a:spcPts val="0"/>
              </a:spcAft>
              <a:buClr>
                <a:schemeClr val="dk1"/>
              </a:buClr>
              <a:buSzPts val="20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38" name="Google Shape;38;p10"/>
          <p:cNvSpPr txBox="1"/>
          <p:nvPr>
            <p:ph idx="1" type="body"/>
          </p:nvPr>
        </p:nvSpPr>
        <p:spPr>
          <a:xfrm>
            <a:off x="520735" y="2621065"/>
            <a:ext cx="3198300" cy="1284600"/>
          </a:xfrm>
          <a:prstGeom prst="rect">
            <a:avLst/>
          </a:prstGeom>
          <a:noFill/>
          <a:ln>
            <a:noFill/>
          </a:ln>
        </p:spPr>
        <p:txBody>
          <a:bodyPr anchorCtr="0" anchor="b" bIns="50025" lIns="100100" spcFirstLastPara="1" rIns="100100" wrap="square" tIns="50025">
            <a:normAutofit/>
          </a:bodyPr>
          <a:lstStyle>
            <a:lvl1pPr indent="-228600" lvl="0" marL="457200" algn="l">
              <a:lnSpc>
                <a:spcPct val="90000"/>
              </a:lnSpc>
              <a:spcBef>
                <a:spcPts val="800"/>
              </a:spcBef>
              <a:spcAft>
                <a:spcPts val="0"/>
              </a:spcAft>
              <a:buClr>
                <a:schemeClr val="dk1"/>
              </a:buClr>
              <a:buSzPts val="2000"/>
              <a:buNone/>
              <a:defRPr b="1" sz="2000"/>
            </a:lvl1pPr>
            <a:lvl2pPr indent="-228600" lvl="1" marL="914400" algn="l">
              <a:lnSpc>
                <a:spcPct val="90000"/>
              </a:lnSpc>
              <a:spcBef>
                <a:spcPts val="400"/>
              </a:spcBef>
              <a:spcAft>
                <a:spcPts val="0"/>
              </a:spcAft>
              <a:buClr>
                <a:schemeClr val="dk1"/>
              </a:buClr>
              <a:buSzPts val="1600"/>
              <a:buNone/>
              <a:defRPr b="1" sz="1600"/>
            </a:lvl2pPr>
            <a:lvl3pPr indent="-228600" lvl="2" marL="1371600" algn="l">
              <a:lnSpc>
                <a:spcPct val="90000"/>
              </a:lnSpc>
              <a:spcBef>
                <a:spcPts val="400"/>
              </a:spcBef>
              <a:spcAft>
                <a:spcPts val="0"/>
              </a:spcAft>
              <a:buClr>
                <a:schemeClr val="dk1"/>
              </a:buClr>
              <a:buSzPts val="1500"/>
              <a:buNone/>
              <a:defRPr b="1" sz="1500"/>
            </a:lvl3pPr>
            <a:lvl4pPr indent="-228600" lvl="3" marL="1828800" algn="l">
              <a:lnSpc>
                <a:spcPct val="90000"/>
              </a:lnSpc>
              <a:spcBef>
                <a:spcPts val="400"/>
              </a:spcBef>
              <a:spcAft>
                <a:spcPts val="0"/>
              </a:spcAft>
              <a:buClr>
                <a:schemeClr val="dk1"/>
              </a:buClr>
              <a:buSzPts val="1300"/>
              <a:buNone/>
              <a:defRPr b="1" sz="1300"/>
            </a:lvl4pPr>
            <a:lvl5pPr indent="-228600" lvl="4" marL="2286000" algn="l">
              <a:lnSpc>
                <a:spcPct val="90000"/>
              </a:lnSpc>
              <a:spcBef>
                <a:spcPts val="400"/>
              </a:spcBef>
              <a:spcAft>
                <a:spcPts val="0"/>
              </a:spcAft>
              <a:buClr>
                <a:schemeClr val="dk1"/>
              </a:buClr>
              <a:buSzPts val="1300"/>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39" name="Google Shape;39;p10"/>
          <p:cNvSpPr txBox="1"/>
          <p:nvPr>
            <p:ph idx="2" type="body"/>
          </p:nvPr>
        </p:nvSpPr>
        <p:spPr>
          <a:xfrm>
            <a:off x="520735" y="3905609"/>
            <a:ext cx="3198300" cy="57447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40" name="Google Shape;40;p10"/>
          <p:cNvSpPr txBox="1"/>
          <p:nvPr>
            <p:ph idx="3" type="body"/>
          </p:nvPr>
        </p:nvSpPr>
        <p:spPr>
          <a:xfrm>
            <a:off x="3827250" y="2621065"/>
            <a:ext cx="3213900" cy="1284600"/>
          </a:xfrm>
          <a:prstGeom prst="rect">
            <a:avLst/>
          </a:prstGeom>
          <a:noFill/>
          <a:ln>
            <a:noFill/>
          </a:ln>
        </p:spPr>
        <p:txBody>
          <a:bodyPr anchorCtr="0" anchor="b" bIns="50025" lIns="100100" spcFirstLastPara="1" rIns="100100" wrap="square" tIns="50025">
            <a:normAutofit/>
          </a:bodyPr>
          <a:lstStyle>
            <a:lvl1pPr indent="-228600" lvl="0" marL="457200" algn="l">
              <a:lnSpc>
                <a:spcPct val="90000"/>
              </a:lnSpc>
              <a:spcBef>
                <a:spcPts val="800"/>
              </a:spcBef>
              <a:spcAft>
                <a:spcPts val="0"/>
              </a:spcAft>
              <a:buClr>
                <a:schemeClr val="dk1"/>
              </a:buClr>
              <a:buSzPts val="2000"/>
              <a:buNone/>
              <a:defRPr b="1" sz="2000"/>
            </a:lvl1pPr>
            <a:lvl2pPr indent="-228600" lvl="1" marL="914400" algn="l">
              <a:lnSpc>
                <a:spcPct val="90000"/>
              </a:lnSpc>
              <a:spcBef>
                <a:spcPts val="400"/>
              </a:spcBef>
              <a:spcAft>
                <a:spcPts val="0"/>
              </a:spcAft>
              <a:buClr>
                <a:schemeClr val="dk1"/>
              </a:buClr>
              <a:buSzPts val="1600"/>
              <a:buNone/>
              <a:defRPr b="1" sz="1600"/>
            </a:lvl2pPr>
            <a:lvl3pPr indent="-228600" lvl="2" marL="1371600" algn="l">
              <a:lnSpc>
                <a:spcPct val="90000"/>
              </a:lnSpc>
              <a:spcBef>
                <a:spcPts val="400"/>
              </a:spcBef>
              <a:spcAft>
                <a:spcPts val="0"/>
              </a:spcAft>
              <a:buClr>
                <a:schemeClr val="dk1"/>
              </a:buClr>
              <a:buSzPts val="1500"/>
              <a:buNone/>
              <a:defRPr b="1" sz="1500"/>
            </a:lvl3pPr>
            <a:lvl4pPr indent="-228600" lvl="3" marL="1828800" algn="l">
              <a:lnSpc>
                <a:spcPct val="90000"/>
              </a:lnSpc>
              <a:spcBef>
                <a:spcPts val="400"/>
              </a:spcBef>
              <a:spcAft>
                <a:spcPts val="0"/>
              </a:spcAft>
              <a:buClr>
                <a:schemeClr val="dk1"/>
              </a:buClr>
              <a:buSzPts val="1300"/>
              <a:buNone/>
              <a:defRPr b="1" sz="1300"/>
            </a:lvl4pPr>
            <a:lvl5pPr indent="-228600" lvl="4" marL="2286000" algn="l">
              <a:lnSpc>
                <a:spcPct val="90000"/>
              </a:lnSpc>
              <a:spcBef>
                <a:spcPts val="400"/>
              </a:spcBef>
              <a:spcAft>
                <a:spcPts val="0"/>
              </a:spcAft>
              <a:buClr>
                <a:schemeClr val="dk1"/>
              </a:buClr>
              <a:buSzPts val="1300"/>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41" name="Google Shape;41;p10"/>
          <p:cNvSpPr txBox="1"/>
          <p:nvPr>
            <p:ph idx="4" type="body"/>
          </p:nvPr>
        </p:nvSpPr>
        <p:spPr>
          <a:xfrm>
            <a:off x="3827250" y="3905609"/>
            <a:ext cx="3213900" cy="57447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42" name="Google Shape;42;p10"/>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43" name="Google Shape;43;p10"/>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44" name="Google Shape;44;p10"/>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519751" y="569259"/>
            <a:ext cx="6520500" cy="2066700"/>
          </a:xfrm>
          <a:prstGeom prst="rect">
            <a:avLst/>
          </a:prstGeom>
          <a:noFill/>
          <a:ln>
            <a:noFill/>
          </a:ln>
        </p:spPr>
        <p:txBody>
          <a:bodyPr anchorCtr="0" anchor="ctr" bIns="50025" lIns="100100" spcFirstLastPara="1" rIns="100100" wrap="square" tIns="50025">
            <a:normAutofit/>
          </a:bodyPr>
          <a:lstStyle>
            <a:lvl1pPr lvl="0" algn="l">
              <a:lnSpc>
                <a:spcPct val="90000"/>
              </a:lnSpc>
              <a:spcBef>
                <a:spcPts val="0"/>
              </a:spcBef>
              <a:spcAft>
                <a:spcPts val="0"/>
              </a:spcAft>
              <a:buClr>
                <a:schemeClr val="dk1"/>
              </a:buClr>
              <a:buSzPts val="20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47" name="Google Shape;47;p11"/>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48" name="Google Shape;48;p11"/>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49" name="Google Shape;49;p11"/>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52" name="Google Shape;52;p12"/>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53" name="Google Shape;53;p12"/>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520735" y="712811"/>
            <a:ext cx="2438400" cy="2494800"/>
          </a:xfrm>
          <a:prstGeom prst="rect">
            <a:avLst/>
          </a:prstGeom>
          <a:noFill/>
          <a:ln>
            <a:noFill/>
          </a:ln>
        </p:spPr>
        <p:txBody>
          <a:bodyPr anchorCtr="0" anchor="b" bIns="50025" lIns="100100" spcFirstLastPara="1" rIns="100100" wrap="square" tIns="50025">
            <a:normAutofit/>
          </a:bodyPr>
          <a:lstStyle>
            <a:lvl1pPr lvl="0" algn="l">
              <a:lnSpc>
                <a:spcPct val="90000"/>
              </a:lnSpc>
              <a:spcBef>
                <a:spcPts val="0"/>
              </a:spcBef>
              <a:spcAft>
                <a:spcPts val="0"/>
              </a:spcAft>
              <a:buClr>
                <a:schemeClr val="dk1"/>
              </a:buClr>
              <a:buSzPts val="2600"/>
              <a:buFont typeface="Calibri"/>
              <a:buNone/>
              <a:defRPr sz="2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56" name="Google Shape;56;p13"/>
          <p:cNvSpPr/>
          <p:nvPr>
            <p:ph idx="2" type="pic"/>
          </p:nvPr>
        </p:nvSpPr>
        <p:spPr>
          <a:xfrm>
            <a:off x="3213984" y="1539473"/>
            <a:ext cx="3827400" cy="7598400"/>
          </a:xfrm>
          <a:prstGeom prst="rect">
            <a:avLst/>
          </a:prstGeom>
          <a:noFill/>
          <a:ln>
            <a:noFill/>
          </a:ln>
        </p:spPr>
      </p:sp>
      <p:sp>
        <p:nvSpPr>
          <p:cNvPr id="57" name="Google Shape;57;p13"/>
          <p:cNvSpPr txBox="1"/>
          <p:nvPr>
            <p:ph idx="1" type="body"/>
          </p:nvPr>
        </p:nvSpPr>
        <p:spPr>
          <a:xfrm>
            <a:off x="520735" y="3207649"/>
            <a:ext cx="2438400" cy="5942700"/>
          </a:xfrm>
          <a:prstGeom prst="rect">
            <a:avLst/>
          </a:prstGeom>
          <a:noFill/>
          <a:ln>
            <a:noFill/>
          </a:ln>
        </p:spPr>
        <p:txBody>
          <a:bodyPr anchorCtr="0" anchor="t" bIns="50025" lIns="100100" spcFirstLastPara="1" rIns="100100" wrap="square" tIns="50025">
            <a:normAutofit/>
          </a:bodyPr>
          <a:lstStyle>
            <a:lvl1pPr indent="-228600" lvl="0" marL="457200" algn="l">
              <a:lnSpc>
                <a:spcPct val="90000"/>
              </a:lnSpc>
              <a:spcBef>
                <a:spcPts val="800"/>
              </a:spcBef>
              <a:spcAft>
                <a:spcPts val="0"/>
              </a:spcAft>
              <a:buClr>
                <a:schemeClr val="dk1"/>
              </a:buClr>
              <a:buSzPts val="1300"/>
              <a:buNone/>
              <a:defRPr sz="13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1000"/>
              <a:buNone/>
              <a:defRPr sz="10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13"/>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59" name="Google Shape;59;p13"/>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0" name="Google Shape;60;p13"/>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61" name="Shape 61"/>
        <p:cNvGrpSpPr/>
        <p:nvPr/>
      </p:nvGrpSpPr>
      <p:grpSpPr>
        <a:xfrm>
          <a:off x="0" y="0"/>
          <a:ext cx="0" cy="0"/>
          <a:chOff x="0" y="0"/>
          <a:chExt cx="0" cy="0"/>
        </a:xfrm>
      </p:grpSpPr>
      <p:sp>
        <p:nvSpPr>
          <p:cNvPr id="62" name="Google Shape;62;p14"/>
          <p:cNvSpPr txBox="1"/>
          <p:nvPr>
            <p:ph type="title"/>
          </p:nvPr>
        </p:nvSpPr>
        <p:spPr>
          <a:xfrm rot="5400000">
            <a:off x="1694550" y="4284759"/>
            <a:ext cx="9061200" cy="1630200"/>
          </a:xfrm>
          <a:prstGeom prst="rect">
            <a:avLst/>
          </a:prstGeom>
          <a:noFill/>
          <a:ln>
            <a:noFill/>
          </a:ln>
        </p:spPr>
        <p:txBody>
          <a:bodyPr anchorCtr="0" anchor="ctr" bIns="50025" lIns="100100" spcFirstLastPara="1" rIns="100100" wrap="square" tIns="50025">
            <a:normAutofit/>
          </a:bodyPr>
          <a:lstStyle>
            <a:lvl1pPr lvl="0" algn="l">
              <a:lnSpc>
                <a:spcPct val="90000"/>
              </a:lnSpc>
              <a:spcBef>
                <a:spcPts val="0"/>
              </a:spcBef>
              <a:spcAft>
                <a:spcPts val="0"/>
              </a:spcAft>
              <a:buClr>
                <a:schemeClr val="dk1"/>
              </a:buClr>
              <a:buSzPts val="20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63" name="Google Shape;63;p14"/>
          <p:cNvSpPr txBox="1"/>
          <p:nvPr>
            <p:ph idx="1" type="body"/>
          </p:nvPr>
        </p:nvSpPr>
        <p:spPr>
          <a:xfrm rot="5400000">
            <a:off x="-1612874" y="2701959"/>
            <a:ext cx="9061200" cy="4795800"/>
          </a:xfrm>
          <a:prstGeom prst="rect">
            <a:avLst/>
          </a:prstGeom>
          <a:noFill/>
          <a:ln>
            <a:noFill/>
          </a:ln>
        </p:spPr>
        <p:txBody>
          <a:bodyPr anchorCtr="0" anchor="t" bIns="50025" lIns="100100" spcFirstLastPara="1" rIns="100100" wrap="square" tIns="50025">
            <a:normAutofit/>
          </a:bodyPr>
          <a:lstStyle>
            <a:lvl1pPr indent="-355600" lvl="0" marL="457200" algn="l">
              <a:lnSpc>
                <a:spcPct val="90000"/>
              </a:lnSpc>
              <a:spcBef>
                <a:spcPts val="800"/>
              </a:spcBef>
              <a:spcAft>
                <a:spcPts val="0"/>
              </a:spcAft>
              <a:buClr>
                <a:schemeClr val="dk1"/>
              </a:buClr>
              <a:buSzPts val="2000"/>
              <a:buChar char="•"/>
              <a:defRPr/>
            </a:lvl1pPr>
            <a:lvl2pPr indent="-355600" lvl="1" marL="914400" algn="l">
              <a:lnSpc>
                <a:spcPct val="90000"/>
              </a:lnSpc>
              <a:spcBef>
                <a:spcPts val="400"/>
              </a:spcBef>
              <a:spcAft>
                <a:spcPts val="0"/>
              </a:spcAft>
              <a:buClr>
                <a:schemeClr val="dk1"/>
              </a:buClr>
              <a:buSzPts val="2000"/>
              <a:buChar char="•"/>
              <a:defRPr/>
            </a:lvl2pPr>
            <a:lvl3pPr indent="-355600" lvl="2" marL="1371600" algn="l">
              <a:lnSpc>
                <a:spcPct val="90000"/>
              </a:lnSpc>
              <a:spcBef>
                <a:spcPts val="400"/>
              </a:spcBef>
              <a:spcAft>
                <a:spcPts val="0"/>
              </a:spcAft>
              <a:buClr>
                <a:schemeClr val="dk1"/>
              </a:buClr>
              <a:buSzPts val="2000"/>
              <a:buChar char="•"/>
              <a:defRPr/>
            </a:lvl3pPr>
            <a:lvl4pPr indent="-355600" lvl="3" marL="1828800" algn="l">
              <a:lnSpc>
                <a:spcPct val="90000"/>
              </a:lnSpc>
              <a:spcBef>
                <a:spcPts val="400"/>
              </a:spcBef>
              <a:spcAft>
                <a:spcPts val="0"/>
              </a:spcAft>
              <a:buClr>
                <a:schemeClr val="dk1"/>
              </a:buClr>
              <a:buSzPts val="2000"/>
              <a:buChar char="•"/>
              <a:defRPr/>
            </a:lvl4pPr>
            <a:lvl5pPr indent="-355600" lvl="4" marL="2286000" algn="l">
              <a:lnSpc>
                <a:spcPct val="90000"/>
              </a:lnSpc>
              <a:spcBef>
                <a:spcPts val="400"/>
              </a:spcBef>
              <a:spcAft>
                <a:spcPts val="0"/>
              </a:spcAft>
              <a:buClr>
                <a:schemeClr val="dk1"/>
              </a:buClr>
              <a:buSzPts val="2000"/>
              <a:buChar char="•"/>
              <a:defRPr/>
            </a:lvl5pPr>
            <a:lvl6pPr indent="-355600" lvl="5" marL="2743200" algn="l">
              <a:lnSpc>
                <a:spcPct val="90000"/>
              </a:lnSpc>
              <a:spcBef>
                <a:spcPts val="400"/>
              </a:spcBef>
              <a:spcAft>
                <a:spcPts val="0"/>
              </a:spcAft>
              <a:buClr>
                <a:schemeClr val="dk1"/>
              </a:buClr>
              <a:buSzPts val="2000"/>
              <a:buChar char="•"/>
              <a:defRPr/>
            </a:lvl6pPr>
            <a:lvl7pPr indent="-355600" lvl="6" marL="3200400" algn="l">
              <a:lnSpc>
                <a:spcPct val="90000"/>
              </a:lnSpc>
              <a:spcBef>
                <a:spcPts val="400"/>
              </a:spcBef>
              <a:spcAft>
                <a:spcPts val="0"/>
              </a:spcAft>
              <a:buClr>
                <a:schemeClr val="dk1"/>
              </a:buClr>
              <a:buSzPts val="2000"/>
              <a:buChar char="•"/>
              <a:defRPr/>
            </a:lvl7pPr>
            <a:lvl8pPr indent="-355600" lvl="7" marL="3657600" algn="l">
              <a:lnSpc>
                <a:spcPct val="90000"/>
              </a:lnSpc>
              <a:spcBef>
                <a:spcPts val="400"/>
              </a:spcBef>
              <a:spcAft>
                <a:spcPts val="0"/>
              </a:spcAft>
              <a:buClr>
                <a:schemeClr val="dk1"/>
              </a:buClr>
              <a:buSzPts val="2000"/>
              <a:buChar char="•"/>
              <a:defRPr/>
            </a:lvl8pPr>
            <a:lvl9pPr indent="-355600" lvl="8" marL="4114800" algn="l">
              <a:lnSpc>
                <a:spcPct val="90000"/>
              </a:lnSpc>
              <a:spcBef>
                <a:spcPts val="400"/>
              </a:spcBef>
              <a:spcAft>
                <a:spcPts val="0"/>
              </a:spcAft>
              <a:buClr>
                <a:schemeClr val="dk1"/>
              </a:buClr>
              <a:buSzPts val="2000"/>
              <a:buChar char="•"/>
              <a:defRPr/>
            </a:lvl9pPr>
          </a:lstStyle>
          <a:p/>
        </p:txBody>
      </p:sp>
      <p:sp>
        <p:nvSpPr>
          <p:cNvPr id="64" name="Google Shape;64;p14"/>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algn="l">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5" name="Google Shape;65;p14"/>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algn="ctr">
              <a:spcBef>
                <a:spcPts val="0"/>
              </a:spcBef>
              <a:spcAft>
                <a:spcPts val="0"/>
              </a:spcAft>
              <a:buSzPts val="1500"/>
              <a:buNone/>
              <a:defRPr/>
            </a:lvl1pPr>
            <a:lvl2pPr lvl="1" algn="l">
              <a:spcBef>
                <a:spcPts val="0"/>
              </a:spcBef>
              <a:spcAft>
                <a:spcPts val="0"/>
              </a:spcAft>
              <a:buSzPts val="1500"/>
              <a:buNone/>
              <a:defRPr/>
            </a:lvl2pPr>
            <a:lvl3pPr lvl="2" algn="l">
              <a:spcBef>
                <a:spcPts val="0"/>
              </a:spcBef>
              <a:spcAft>
                <a:spcPts val="0"/>
              </a:spcAft>
              <a:buSzPts val="1500"/>
              <a:buNone/>
              <a:defRPr/>
            </a:lvl3pPr>
            <a:lvl4pPr lvl="3" algn="l">
              <a:spcBef>
                <a:spcPts val="0"/>
              </a:spcBef>
              <a:spcAft>
                <a:spcPts val="0"/>
              </a:spcAft>
              <a:buSzPts val="1500"/>
              <a:buNone/>
              <a:defRPr/>
            </a:lvl4pPr>
            <a:lvl5pPr lvl="4" algn="l">
              <a:spcBef>
                <a:spcPts val="0"/>
              </a:spcBef>
              <a:spcAft>
                <a:spcPts val="0"/>
              </a:spcAft>
              <a:buSzPts val="1500"/>
              <a:buNone/>
              <a:defRPr/>
            </a:lvl5pPr>
            <a:lvl6pPr lvl="5" algn="l">
              <a:spcBef>
                <a:spcPts val="0"/>
              </a:spcBef>
              <a:spcAft>
                <a:spcPts val="0"/>
              </a:spcAft>
              <a:buSzPts val="1500"/>
              <a:buNone/>
              <a:defRPr/>
            </a:lvl6pPr>
            <a:lvl7pPr lvl="6" algn="l">
              <a:spcBef>
                <a:spcPts val="0"/>
              </a:spcBef>
              <a:spcAft>
                <a:spcPts val="0"/>
              </a:spcAft>
              <a:buSzPts val="1500"/>
              <a:buNone/>
              <a:defRPr/>
            </a:lvl7pPr>
            <a:lvl8pPr lvl="7" algn="l">
              <a:spcBef>
                <a:spcPts val="0"/>
              </a:spcBef>
              <a:spcAft>
                <a:spcPts val="0"/>
              </a:spcAft>
              <a:buSzPts val="1500"/>
              <a:buNone/>
              <a:defRPr/>
            </a:lvl8pPr>
            <a:lvl9pPr lvl="8" algn="l">
              <a:spcBef>
                <a:spcPts val="0"/>
              </a:spcBef>
              <a:spcAft>
                <a:spcPts val="0"/>
              </a:spcAft>
              <a:buSzPts val="1500"/>
              <a:buNone/>
              <a:defRPr/>
            </a:lvl9pPr>
          </a:lstStyle>
          <a:p/>
        </p:txBody>
      </p:sp>
      <p:sp>
        <p:nvSpPr>
          <p:cNvPr id="66" name="Google Shape;66;p14"/>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519751" y="569259"/>
            <a:ext cx="6520500" cy="2066700"/>
          </a:xfrm>
          <a:prstGeom prst="rect">
            <a:avLst/>
          </a:prstGeom>
          <a:noFill/>
          <a:ln>
            <a:noFill/>
          </a:ln>
        </p:spPr>
        <p:txBody>
          <a:bodyPr anchorCtr="0" anchor="ctr" bIns="50025" lIns="100100" spcFirstLastPara="1" rIns="100100" wrap="square" tIns="50025">
            <a:normAutofit/>
          </a:bodyPr>
          <a:lstStyle>
            <a:lvl1pPr lvl="0" marR="0" rtl="0" algn="l">
              <a:lnSpc>
                <a:spcPct val="9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500"/>
              <a:buNone/>
              <a:defRPr sz="2000"/>
            </a:lvl2pPr>
            <a:lvl3pPr lvl="2">
              <a:spcBef>
                <a:spcPts val="0"/>
              </a:spcBef>
              <a:spcAft>
                <a:spcPts val="0"/>
              </a:spcAft>
              <a:buSzPts val="1500"/>
              <a:buNone/>
              <a:defRPr sz="2000"/>
            </a:lvl3pPr>
            <a:lvl4pPr lvl="3">
              <a:spcBef>
                <a:spcPts val="0"/>
              </a:spcBef>
              <a:spcAft>
                <a:spcPts val="0"/>
              </a:spcAft>
              <a:buSzPts val="1500"/>
              <a:buNone/>
              <a:defRPr sz="2000"/>
            </a:lvl4pPr>
            <a:lvl5pPr lvl="4">
              <a:spcBef>
                <a:spcPts val="0"/>
              </a:spcBef>
              <a:spcAft>
                <a:spcPts val="0"/>
              </a:spcAft>
              <a:buSzPts val="1500"/>
              <a:buNone/>
              <a:defRPr sz="2000"/>
            </a:lvl5pPr>
            <a:lvl6pPr lvl="5">
              <a:spcBef>
                <a:spcPts val="0"/>
              </a:spcBef>
              <a:spcAft>
                <a:spcPts val="0"/>
              </a:spcAft>
              <a:buSzPts val="1500"/>
              <a:buNone/>
              <a:defRPr sz="2000"/>
            </a:lvl6pPr>
            <a:lvl7pPr lvl="6">
              <a:spcBef>
                <a:spcPts val="0"/>
              </a:spcBef>
              <a:spcAft>
                <a:spcPts val="0"/>
              </a:spcAft>
              <a:buSzPts val="1500"/>
              <a:buNone/>
              <a:defRPr sz="2000"/>
            </a:lvl7pPr>
            <a:lvl8pPr lvl="7">
              <a:spcBef>
                <a:spcPts val="0"/>
              </a:spcBef>
              <a:spcAft>
                <a:spcPts val="0"/>
              </a:spcAft>
              <a:buSzPts val="1500"/>
              <a:buNone/>
              <a:defRPr sz="2000"/>
            </a:lvl8pPr>
            <a:lvl9pPr lvl="8">
              <a:spcBef>
                <a:spcPts val="0"/>
              </a:spcBef>
              <a:spcAft>
                <a:spcPts val="0"/>
              </a:spcAft>
              <a:buSzPts val="1500"/>
              <a:buNone/>
              <a:defRPr sz="2000"/>
            </a:lvl9pPr>
          </a:lstStyle>
          <a:p/>
        </p:txBody>
      </p:sp>
      <p:sp>
        <p:nvSpPr>
          <p:cNvPr id="7" name="Google Shape;7;p5"/>
          <p:cNvSpPr txBox="1"/>
          <p:nvPr>
            <p:ph idx="1" type="body"/>
          </p:nvPr>
        </p:nvSpPr>
        <p:spPr>
          <a:xfrm>
            <a:off x="519751" y="2846293"/>
            <a:ext cx="6520500" cy="6784200"/>
          </a:xfrm>
          <a:prstGeom prst="rect">
            <a:avLst/>
          </a:prstGeom>
          <a:noFill/>
          <a:ln>
            <a:noFill/>
          </a:ln>
        </p:spPr>
        <p:txBody>
          <a:bodyPr anchorCtr="0" anchor="t" bIns="50025" lIns="100100" spcFirstLastPara="1" rIns="100100" wrap="square" tIns="50025">
            <a:normAutofit/>
          </a:bodyPr>
          <a:lstStyle>
            <a:lvl1pPr indent="-374650" lvl="0" marL="457200" marR="0" rtl="0" algn="l">
              <a:lnSpc>
                <a:spcPct val="90000"/>
              </a:lnSpc>
              <a:spcBef>
                <a:spcPts val="8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0200" lvl="2" marL="1371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519751" y="9910050"/>
            <a:ext cx="1701000" cy="569400"/>
          </a:xfrm>
          <a:prstGeom prst="rect">
            <a:avLst/>
          </a:prstGeom>
          <a:noFill/>
          <a:ln>
            <a:noFill/>
          </a:ln>
        </p:spPr>
        <p:txBody>
          <a:bodyPr anchorCtr="0" anchor="ctr" bIns="50025" lIns="100100" spcFirstLastPara="1" rIns="100100" wrap="square" tIns="50025">
            <a:noAutofit/>
          </a:bodyPr>
          <a:lstStyle>
            <a:lvl1pPr lvl="0" marR="0" rtl="0" algn="l">
              <a:spcBef>
                <a:spcPts val="0"/>
              </a:spcBef>
              <a:spcAft>
                <a:spcPts val="0"/>
              </a:spcAft>
              <a:buSzPts val="15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2504251" y="9910050"/>
            <a:ext cx="2551500" cy="569400"/>
          </a:xfrm>
          <a:prstGeom prst="rect">
            <a:avLst/>
          </a:prstGeom>
          <a:noFill/>
          <a:ln>
            <a:noFill/>
          </a:ln>
        </p:spPr>
        <p:txBody>
          <a:bodyPr anchorCtr="0" anchor="ctr" bIns="50025" lIns="100100" spcFirstLastPara="1" rIns="100100" wrap="square" tIns="50025">
            <a:noAutofit/>
          </a:bodyPr>
          <a:lstStyle>
            <a:lvl1pPr lvl="0" marR="0" rtl="0" algn="ctr">
              <a:spcBef>
                <a:spcPts val="0"/>
              </a:spcBef>
              <a:spcAft>
                <a:spcPts val="0"/>
              </a:spcAft>
              <a:buSzPts val="15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20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5339250" y="9910050"/>
            <a:ext cx="1701000" cy="569400"/>
          </a:xfrm>
          <a:prstGeom prst="rect">
            <a:avLst/>
          </a:prstGeom>
          <a:noFill/>
          <a:ln>
            <a:noFill/>
          </a:ln>
        </p:spPr>
        <p:txBody>
          <a:bodyPr anchorCtr="0" anchor="ctr" bIns="50025" lIns="100100" spcFirstLastPara="1" rIns="100100" wrap="square" tIns="50025">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title"/>
          </p:nvPr>
        </p:nvSpPr>
        <p:spPr>
          <a:xfrm>
            <a:off x="863850" y="461943"/>
            <a:ext cx="5832300" cy="727500"/>
          </a:xfrm>
          <a:prstGeom prst="rect">
            <a:avLst/>
          </a:prstGeom>
          <a:noFill/>
          <a:ln>
            <a:noFill/>
          </a:ln>
        </p:spPr>
        <p:txBody>
          <a:bodyPr anchorCtr="0" anchor="ctr" bIns="50025" lIns="100100" spcFirstLastPara="1" rIns="100100" wrap="square" tIns="50025">
            <a:normAutofit/>
          </a:bodyPr>
          <a:lstStyle/>
          <a:p>
            <a:pPr indent="0" lvl="0" marL="0" rtl="0" algn="ctr">
              <a:lnSpc>
                <a:spcPct val="90000"/>
              </a:lnSpc>
              <a:spcBef>
                <a:spcPts val="0"/>
              </a:spcBef>
              <a:spcAft>
                <a:spcPts val="0"/>
              </a:spcAft>
              <a:buClr>
                <a:schemeClr val="dk1"/>
              </a:buClr>
              <a:buSzPts val="3600"/>
              <a:buFont typeface="Jacques Francois Shadow"/>
              <a:buNone/>
            </a:pPr>
            <a:r>
              <a:rPr lang="zh-TW">
                <a:latin typeface="Jacques Francois Shadow"/>
                <a:ea typeface="Jacques Francois Shadow"/>
                <a:cs typeface="Jacques Francois Shadow"/>
                <a:sym typeface="Jacques Francois Shadow"/>
              </a:rPr>
              <a:t>Meta</a:t>
            </a:r>
            <a:endParaRPr>
              <a:latin typeface="Jacques Francois Shadow"/>
              <a:ea typeface="Jacques Francois Shadow"/>
              <a:cs typeface="Jacques Francois Shadow"/>
              <a:sym typeface="Jacques Francois Shadow"/>
            </a:endParaRPr>
          </a:p>
        </p:txBody>
      </p:sp>
      <p:sp>
        <p:nvSpPr>
          <p:cNvPr id="77" name="Google Shape;77;p1"/>
          <p:cNvSpPr txBox="1"/>
          <p:nvPr>
            <p:ph idx="1" type="body"/>
          </p:nvPr>
        </p:nvSpPr>
        <p:spPr>
          <a:xfrm>
            <a:off x="519750" y="1189448"/>
            <a:ext cx="6520500" cy="92433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故事宇宙時空及創作構想：</a:t>
            </a:r>
            <a:endParaRPr sz="1800"/>
          </a:p>
          <a:p>
            <a:pPr indent="0" lvl="0" marL="0" rtl="0" algn="l">
              <a:lnSpc>
                <a:spcPct val="150000"/>
              </a:lnSpc>
              <a:spcBef>
                <a:spcPts val="800"/>
              </a:spcBef>
              <a:spcAft>
                <a:spcPts val="0"/>
              </a:spcAft>
              <a:buClr>
                <a:schemeClr val="dk1"/>
              </a:buClr>
              <a:buSzPts val="1800"/>
              <a:buNone/>
            </a:pPr>
            <a:r>
              <a:rPr lang="zh-TW" sz="1800"/>
              <a:t>    </a:t>
            </a:r>
            <a:r>
              <a:rPr lang="zh-TW" sz="1500"/>
              <a:t>五年前，「疾屍」出現在人類的生活中，他們面惡醜陋，行為野蠻，毫無思考能力，牠們就像野獸，甚至會咬傷人類，使人類也變成疾屍，但在人類極力反抗下，「疾屍化」逐漸獲得了控制。五年後的今天，是「疾屍園」的開幕日，園長</a:t>
            </a:r>
            <a:r>
              <a:rPr lang="zh-TW" sz="1500" u="sng"/>
              <a:t>昌鑫</a:t>
            </a:r>
            <a:r>
              <a:rPr lang="zh-TW" sz="1500"/>
              <a:t>一手打造這個園區，供人類近距離觀賞這個極為醜陋的生物。園區總共分為「室內館」、「戶外區」、「遊戲區」三大部分。由於疾屍的種類非常多樣，每一區所展示的疾屍都不相同，參觀方式也不同。每位玩家入園前必須閱讀入園須知並同意簽署合約書方得入園。</a:t>
            </a:r>
            <a:endParaRPr sz="1500"/>
          </a:p>
          <a:p>
            <a:pPr indent="0" lvl="0" marL="0" rtl="0" algn="l">
              <a:lnSpc>
                <a:spcPct val="150000"/>
              </a:lnSpc>
              <a:spcBef>
                <a:spcPts val="800"/>
              </a:spcBef>
              <a:spcAft>
                <a:spcPts val="0"/>
              </a:spcAft>
              <a:buClr>
                <a:schemeClr val="dk1"/>
              </a:buClr>
              <a:buSzPts val="1500"/>
              <a:buNone/>
            </a:pPr>
            <a:r>
              <a:rPr lang="zh-TW" sz="1500"/>
              <a:t>     當初疾屍出現的原因一直是個謎，存活下來的人類甚至也不知道疾屍是怎麼被關起來且受到控制的。面對這個新奇又可怕的生物，21歲的</a:t>
            </a:r>
            <a:r>
              <a:rPr lang="zh-TW" sz="1500" u="sng"/>
              <a:t>毅秉</a:t>
            </a:r>
            <a:r>
              <a:rPr lang="zh-TW" sz="1500"/>
              <a:t>決定到園區一探究竟。但</a:t>
            </a:r>
            <a:r>
              <a:rPr lang="zh-TW" sz="1500" u="sng"/>
              <a:t>毅秉</a:t>
            </a:r>
            <a:r>
              <a:rPr lang="zh-TW" sz="1500"/>
              <a:t>沒想到的是，隨著他叛逆不守規則的遊園方式，殘酷的真相漸漸浮出水面。他發現不僅園區裡的規定其實個個暗藏玄機，每個入園者遊園的路線也是早就被設計好的，有些人終將會走到疾屍的籠子裡成為犧牲品，有些人則是會被監禁。一旦進入疾屍園，沒有任何人能夠成功離開園區。事實上，一切都是</a:t>
            </a:r>
            <a:r>
              <a:rPr lang="zh-TW" sz="1500" u="sng"/>
              <a:t>昌鑫</a:t>
            </a:r>
            <a:r>
              <a:rPr lang="zh-TW" sz="1500"/>
              <a:t>設計好的，</a:t>
            </a:r>
            <a:r>
              <a:rPr lang="zh-TW" sz="1500" u="sng"/>
              <a:t>昌鑫</a:t>
            </a:r>
            <a:r>
              <a:rPr lang="zh-TW" sz="1500"/>
              <a:t>是第一個成功偽裝成人類的疾屍，他非常氣憤人類對疾屍的屠殺，因此疾屍園真正的目的其實是監禁人類，並以此作為報復。</a:t>
            </a:r>
            <a:endParaRPr sz="1500"/>
          </a:p>
          <a:p>
            <a:pPr indent="0" lvl="0" marL="0" rtl="0" algn="l">
              <a:lnSpc>
                <a:spcPct val="150000"/>
              </a:lnSpc>
              <a:spcBef>
                <a:spcPts val="800"/>
              </a:spcBef>
              <a:spcAft>
                <a:spcPts val="0"/>
              </a:spcAft>
              <a:buClr>
                <a:schemeClr val="dk1"/>
              </a:buClr>
              <a:buSzPts val="1500"/>
              <a:buNone/>
            </a:pPr>
            <a:r>
              <a:rPr lang="zh-TW" sz="1500"/>
              <a:t>      其實，疾屍就像是原始的人類，人類最後也都將變成疾屍。最原始的人類不懂仇恨，他們唯一的目標就只有生存下去，雖然面惡，內心卻很單純。擁有仇恨心的人類，雖然外表完美，內心卻邪惡無比，自相殘殺只會導致同歸於盡的結果。</a:t>
            </a:r>
            <a:endParaRPr sz="1500"/>
          </a:p>
          <a:p>
            <a:pPr indent="0" lvl="0" marL="0" rtl="0" algn="l">
              <a:lnSpc>
                <a:spcPct val="150000"/>
              </a:lnSpc>
              <a:spcBef>
                <a:spcPts val="800"/>
              </a:spcBef>
              <a:spcAft>
                <a:spcPts val="0"/>
              </a:spcAft>
              <a:buClr>
                <a:schemeClr val="dk1"/>
              </a:buClr>
              <a:buSzPts val="1500"/>
              <a:buNone/>
            </a:pPr>
            <a:r>
              <a:rPr lang="zh-TW" sz="1500"/>
              <a:t>     </a:t>
            </a:r>
            <a:r>
              <a:rPr lang="zh-TW" sz="1500" u="sng"/>
              <a:t>毅秉</a:t>
            </a:r>
            <a:r>
              <a:rPr lang="zh-TW" sz="1500"/>
              <a:t>究竟能不能逃出疾屍園？</a:t>
            </a:r>
            <a:r>
              <a:rPr lang="zh-TW" sz="1500" u="sng"/>
              <a:t>昌鑫</a:t>
            </a:r>
            <a:r>
              <a:rPr lang="zh-TW" sz="1500"/>
              <a:t>能不能改過自新？疾屍與人類的鬥爭，最後會是誰贏？</a:t>
            </a:r>
            <a:endParaRPr sz="1500"/>
          </a:p>
          <a:p>
            <a:pPr indent="0" lvl="0" marL="0" rtl="0" algn="l">
              <a:lnSpc>
                <a:spcPct val="150000"/>
              </a:lnSpc>
              <a:spcBef>
                <a:spcPts val="800"/>
              </a:spcBef>
              <a:spcAft>
                <a:spcPts val="0"/>
              </a:spcAft>
              <a:buClr>
                <a:schemeClr val="dk1"/>
              </a:buClr>
              <a:buSzPts val="1500"/>
              <a:buNone/>
            </a:pPr>
            <a:r>
              <a:rPr lang="zh-TW" sz="1500"/>
              <a:t>      Meta是蛻變的意思，疾屍變成面善心惡的人類；人類變成面惡心善的疾屍，哪一種才叫蛻變呢？</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idx="1" type="body"/>
          </p:nvPr>
        </p:nvSpPr>
        <p:spPr>
          <a:xfrm>
            <a:off x="520100" y="420249"/>
            <a:ext cx="6520500" cy="92103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類別與條目一覽表</a:t>
            </a:r>
            <a:endParaRPr sz="1800"/>
          </a:p>
        </p:txBody>
      </p:sp>
      <p:graphicFrame>
        <p:nvGraphicFramePr>
          <p:cNvPr id="83" name="Google Shape;83;p2"/>
          <p:cNvGraphicFramePr/>
          <p:nvPr/>
        </p:nvGraphicFramePr>
        <p:xfrm>
          <a:off x="520094" y="854209"/>
          <a:ext cx="3000000" cy="3000000"/>
        </p:xfrm>
        <a:graphic>
          <a:graphicData uri="http://schemas.openxmlformats.org/drawingml/2006/table">
            <a:tbl>
              <a:tblPr bandRow="1" firstRow="1">
                <a:noFill/>
                <a:tableStyleId>{36F8C759-5E75-4FE7-8990-3A4F9DE9DD27}</a:tableStyleId>
              </a:tblPr>
              <a:tblGrid>
                <a:gridCol w="2491300"/>
                <a:gridCol w="4029275"/>
              </a:tblGrid>
              <a:tr h="699950">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類別</a:t>
                      </a:r>
                      <a:endParaRPr sz="1700" u="none" cap="none" strike="noStrike">
                        <a:solidFill>
                          <a:schemeClr val="dk1"/>
                        </a:solidFill>
                      </a:endParaRPr>
                    </a:p>
                  </a:txBody>
                  <a:tcPr marT="49375" marB="49375" marR="100800" marL="100800" anchor="ctr"/>
                </a:tc>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條目</a:t>
                      </a:r>
                      <a:endParaRPr sz="1700" u="none" cap="none" strike="noStrike">
                        <a:solidFill>
                          <a:schemeClr val="dk1"/>
                        </a:solidFill>
                      </a:endParaRPr>
                    </a:p>
                  </a:txBody>
                  <a:tcPr marT="49375" marB="49375" marR="100800" marL="100800" anchor="ctr"/>
                </a:tc>
              </a:tr>
              <a:tr h="1649450">
                <a:tc>
                  <a:txBody>
                    <a:bodyPr/>
                    <a:lstStyle/>
                    <a:p>
                      <a:pPr indent="0" lvl="0" marL="0" marR="0" rtl="0" algn="ctr">
                        <a:spcBef>
                          <a:spcPts val="0"/>
                        </a:spcBef>
                        <a:spcAft>
                          <a:spcPts val="0"/>
                        </a:spcAft>
                        <a:buClr>
                          <a:schemeClr val="dk1"/>
                        </a:buClr>
                        <a:buSzPts val="1500"/>
                        <a:buFont typeface="Calibri"/>
                        <a:buNone/>
                      </a:pPr>
                      <a:r>
                        <a:rPr b="1" lang="zh-TW" sz="1500" u="none" cap="none" strike="noStrike">
                          <a:solidFill>
                            <a:schemeClr val="dk1"/>
                          </a:solidFill>
                        </a:rPr>
                        <a:t>疾屍園區</a:t>
                      </a:r>
                      <a:endParaRPr b="1" sz="1500" u="none" cap="none" strike="noStrike">
                        <a:solidFill>
                          <a:schemeClr val="dk1"/>
                        </a:solidFil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a:latin typeface="Arial"/>
                          <a:ea typeface="Arial"/>
                          <a:cs typeface="Arial"/>
                          <a:sym typeface="Arial"/>
                        </a:rPr>
                        <a:t>• </a:t>
                      </a:r>
                      <a:r>
                        <a:rPr b="1" lang="zh-TW" sz="1500" u="none" cap="none" strike="noStrike"/>
                        <a:t>疾屍園室內館</a:t>
                      </a:r>
                      <a:endParaRPr b="1" sz="15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a:t>
                      </a:r>
                      <a:r>
                        <a:rPr b="1" lang="zh-TW" sz="1500" u="none" cap="none" strike="noStrike"/>
                        <a:t>疾屍園戶外區</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a:t>
                      </a:r>
                      <a:r>
                        <a:rPr b="1" lang="zh-TW" sz="1500" u="none" cap="none" strike="noStrike"/>
                        <a:t>疾屍園遊戲</a:t>
                      </a:r>
                      <a:r>
                        <a:rPr b="1" lang="zh-TW" sz="1500"/>
                        <a:t>區</a:t>
                      </a:r>
                      <a:endParaRPr b="1" sz="1500" u="none" cap="none" strike="noStrike">
                        <a:latin typeface="Arial"/>
                        <a:ea typeface="Arial"/>
                        <a:cs typeface="Arial"/>
                        <a:sym typeface="Arial"/>
                      </a:endParaRPr>
                    </a:p>
                  </a:txBody>
                  <a:tcPr marT="49375" marB="49375" marR="100800" marL="100800" anchor="ctr"/>
                </a:tc>
              </a:tr>
              <a:tr h="1440350">
                <a:tc>
                  <a:txBody>
                    <a:bodyPr/>
                    <a:lstStyle/>
                    <a:p>
                      <a:pPr indent="0" lvl="0" marL="0" marR="0" rtl="0" algn="ctr">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α疾屍</a:t>
                      </a:r>
                      <a:endParaRPr b="1" sz="1500" u="none" cap="none" strike="noStrike">
                        <a:solidFill>
                          <a:schemeClr val="dk1"/>
                        </a:solidFill>
                        <a:latin typeface="Arial"/>
                        <a:ea typeface="Arial"/>
                        <a:cs typeface="Arial"/>
                        <a:sym typeface="Aria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伏屍</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a:t>
                      </a:r>
                      <a:r>
                        <a:rPr b="1" lang="zh-TW" sz="1500">
                          <a:latin typeface="Arial"/>
                          <a:ea typeface="Arial"/>
                          <a:cs typeface="Arial"/>
                          <a:sym typeface="Arial"/>
                        </a:rPr>
                        <a:t>蒼</a:t>
                      </a:r>
                      <a:r>
                        <a:rPr b="1" lang="zh-TW" sz="1500" u="none" cap="none" strike="noStrike">
                          <a:latin typeface="Arial"/>
                          <a:ea typeface="Arial"/>
                          <a:cs typeface="Arial"/>
                          <a:sym typeface="Arial"/>
                        </a:rPr>
                        <a:t>屍</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普屍</a:t>
                      </a:r>
                      <a:endParaRPr b="1" sz="1500" u="none" cap="none" strike="noStrike">
                        <a:latin typeface="Arial"/>
                        <a:ea typeface="Arial"/>
                        <a:cs typeface="Arial"/>
                        <a:sym typeface="Arial"/>
                      </a:endParaRPr>
                    </a:p>
                  </a:txBody>
                  <a:tcPr marT="49375" marB="49375" marR="100800" marL="100800" anchor="ctr"/>
                </a:tc>
              </a:tr>
              <a:tr h="1440350">
                <a:tc>
                  <a:txBody>
                    <a:bodyPr/>
                    <a:lstStyle/>
                    <a:p>
                      <a:pPr indent="0" lvl="0" marL="0" rtl="0" algn="ctr">
                        <a:spcBef>
                          <a:spcPts val="0"/>
                        </a:spcBef>
                        <a:spcAft>
                          <a:spcPts val="0"/>
                        </a:spcAft>
                        <a:buClr>
                          <a:schemeClr val="dk1"/>
                        </a:buClr>
                        <a:buSzPts val="1400"/>
                        <a:buFont typeface="Arial"/>
                        <a:buNone/>
                      </a:pPr>
                      <a:r>
                        <a:rPr b="1" lang="zh-TW" sz="1500">
                          <a:latin typeface="Arial"/>
                          <a:ea typeface="Arial"/>
                          <a:cs typeface="Arial"/>
                          <a:sym typeface="Arial"/>
                        </a:rPr>
                        <a:t>β疾屍</a:t>
                      </a:r>
                      <a:endParaRPr b="1" sz="1500" u="none" cap="none" strike="noStrike">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奪魂者(腸)</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安息者(潛伏)</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送葬者</a:t>
                      </a:r>
                      <a:endParaRPr b="1" sz="1500">
                        <a:latin typeface="Arial"/>
                        <a:ea typeface="Arial"/>
                        <a:cs typeface="Arial"/>
                        <a:sym typeface="Arial"/>
                      </a:endParaRPr>
                    </a:p>
                  </a:txBody>
                  <a:tcPr marT="49375" marB="49375" marR="100800" marL="100800" anchor="ctr"/>
                </a:tc>
              </a:tr>
              <a:tr h="1440350">
                <a:tc>
                  <a:txBody>
                    <a:bodyPr/>
                    <a:lstStyle/>
                    <a:p>
                      <a:pPr indent="0" lvl="0" marL="0" rtl="0" algn="ctr">
                        <a:spcBef>
                          <a:spcPts val="0"/>
                        </a:spcBef>
                        <a:spcAft>
                          <a:spcPts val="0"/>
                        </a:spcAft>
                        <a:buClr>
                          <a:schemeClr val="dk1"/>
                        </a:buClr>
                        <a:buSzPts val="1400"/>
                        <a:buFont typeface="Arial"/>
                        <a:buNone/>
                      </a:pPr>
                      <a:r>
                        <a:rPr b="1" lang="zh-TW" sz="1500">
                          <a:latin typeface="Arial"/>
                          <a:ea typeface="Arial"/>
                          <a:cs typeface="Arial"/>
                          <a:sym typeface="Arial"/>
                        </a:rPr>
                        <a:t>γ疾屍</a:t>
                      </a:r>
                      <a:endParaRPr b="1" sz="1500">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古使魔</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厲使魔</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斷使魔</a:t>
                      </a:r>
                      <a:endParaRPr b="1" sz="1500">
                        <a:latin typeface="Arial"/>
                        <a:ea typeface="Arial"/>
                        <a:cs typeface="Arial"/>
                        <a:sym typeface="Arial"/>
                      </a:endParaRPr>
                    </a:p>
                  </a:txBody>
                  <a:tcPr marT="49375" marB="49375" marR="100800" marL="10080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idx="1" type="body"/>
          </p:nvPr>
        </p:nvSpPr>
        <p:spPr>
          <a:xfrm>
            <a:off x="520100" y="420249"/>
            <a:ext cx="6520500" cy="92103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類別說明以及其後設資料欄位設定</a:t>
            </a:r>
            <a:endParaRPr sz="1800"/>
          </a:p>
        </p:txBody>
      </p:sp>
      <p:graphicFrame>
        <p:nvGraphicFramePr>
          <p:cNvPr id="89" name="Google Shape;89;p3"/>
          <p:cNvGraphicFramePr/>
          <p:nvPr/>
        </p:nvGraphicFramePr>
        <p:xfrm>
          <a:off x="520094" y="854209"/>
          <a:ext cx="3000000" cy="3000000"/>
        </p:xfrm>
        <a:graphic>
          <a:graphicData uri="http://schemas.openxmlformats.org/drawingml/2006/table">
            <a:tbl>
              <a:tblPr bandRow="1" firstRow="1">
                <a:noFill/>
                <a:tableStyleId>{36F8C759-5E75-4FE7-8990-3A4F9DE9DD27}</a:tableStyleId>
              </a:tblPr>
              <a:tblGrid>
                <a:gridCol w="2491300"/>
                <a:gridCol w="4029275"/>
              </a:tblGrid>
              <a:tr h="699950">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類別/條目</a:t>
                      </a:r>
                      <a:endParaRPr sz="1700" u="none" cap="none" strike="noStrike">
                        <a:solidFill>
                          <a:schemeClr val="dk1"/>
                        </a:solidFill>
                      </a:endParaRPr>
                    </a:p>
                  </a:txBody>
                  <a:tcPr marT="49375" marB="49375" marR="100800" marL="100800" anchor="ctr"/>
                </a:tc>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後設資料</a:t>
                      </a:r>
                      <a:endParaRPr sz="1700" u="none" cap="none" strike="noStrike">
                        <a:solidFill>
                          <a:schemeClr val="dk1"/>
                        </a:solidFill>
                      </a:endParaRPr>
                    </a:p>
                  </a:txBody>
                  <a:tcPr marT="49375" marB="49375" marR="100800" marL="100800" anchor="ctr"/>
                </a:tc>
              </a:tr>
              <a:tr h="1103750">
                <a:tc>
                  <a:txBody>
                    <a:bodyPr/>
                    <a:lstStyle/>
                    <a:p>
                      <a:pPr indent="0" lvl="0" marL="0" marR="0" rtl="0" algn="ctr">
                        <a:spcBef>
                          <a:spcPts val="0"/>
                        </a:spcBef>
                        <a:spcAft>
                          <a:spcPts val="0"/>
                        </a:spcAft>
                        <a:buClr>
                          <a:schemeClr val="dk1"/>
                        </a:buClr>
                        <a:buSzPts val="1500"/>
                        <a:buFont typeface="Calibri"/>
                        <a:buNone/>
                      </a:pPr>
                      <a:r>
                        <a:rPr b="1" lang="zh-TW" sz="1500" u="none" cap="none" strike="noStrike">
                          <a:solidFill>
                            <a:schemeClr val="dk1"/>
                          </a:solidFill>
                        </a:rPr>
                        <a:t>疾屍園區/室內館</a:t>
                      </a:r>
                      <a:endParaRPr b="1" sz="1500" u="none" cap="none" strike="noStrike">
                        <a:solidFill>
                          <a:schemeClr val="dk1"/>
                        </a:solidFil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u="none" cap="none" strike="noStrike">
                          <a:solidFill>
                            <a:schemeClr val="dk1"/>
                          </a:solidFill>
                          <a:latin typeface="Arial"/>
                          <a:ea typeface="Arial"/>
                          <a:cs typeface="Arial"/>
                          <a:sym typeface="Arial"/>
                        </a:rPr>
                        <a:t>• 疾屍種類</a:t>
                      </a:r>
                      <a:r>
                        <a:rPr b="1" lang="zh-TW" sz="1500">
                          <a:latin typeface="Arial"/>
                          <a:ea typeface="Arial"/>
                          <a:cs typeface="Arial"/>
                          <a:sym typeface="Arial"/>
                        </a:rPr>
                        <a:t>：古使魔、厲使魔、斷使魔、伏屍、普屍</a:t>
                      </a:r>
                      <a:endParaRPr b="1" sz="15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路線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規定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與疾屍互動方式</a:t>
                      </a:r>
                      <a:endParaRPr b="1" sz="1500" u="none" cap="none" strike="noStrike">
                        <a:latin typeface="Arial"/>
                        <a:ea typeface="Arial"/>
                        <a:cs typeface="Arial"/>
                        <a:sym typeface="Arial"/>
                      </a:endParaRPr>
                    </a:p>
                  </a:txBody>
                  <a:tcPr marT="49375" marB="49375" marR="100800" marL="100800"/>
                </a:tc>
              </a:tr>
              <a:tr h="1399925">
                <a:tc>
                  <a:txBody>
                    <a:bodyPr/>
                    <a:lstStyle/>
                    <a:p>
                      <a:pPr indent="0" lvl="0" marL="0" rtl="0" algn="ctr">
                        <a:spcBef>
                          <a:spcPts val="0"/>
                        </a:spcBef>
                        <a:spcAft>
                          <a:spcPts val="0"/>
                        </a:spcAft>
                        <a:buClr>
                          <a:schemeClr val="dk1"/>
                        </a:buClr>
                        <a:buSzPts val="1500"/>
                        <a:buFont typeface="Calibri"/>
                        <a:buNone/>
                      </a:pPr>
                      <a:r>
                        <a:rPr b="1" lang="zh-TW" sz="1500"/>
                        <a:t>疾屍園區/戶外區</a:t>
                      </a:r>
                      <a:endParaRPr b="1" sz="1500" u="none" cap="none" strike="noStrike"/>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疾屍種類</a:t>
                      </a:r>
                      <a:r>
                        <a:rPr b="1" lang="zh-TW" sz="1500">
                          <a:latin typeface="Arial"/>
                          <a:ea typeface="Arial"/>
                          <a:cs typeface="Arial"/>
                          <a:sym typeface="Arial"/>
                        </a:rPr>
                        <a:t>：</a:t>
                      </a:r>
                      <a:r>
                        <a:rPr b="1" lang="zh-TW" sz="1500">
                          <a:latin typeface="Arial"/>
                          <a:ea typeface="Arial"/>
                          <a:cs typeface="Arial"/>
                          <a:sym typeface="Arial"/>
                        </a:rPr>
                        <a:t>奪魂者、安息者、送葬者、伏屍、蒼屍、普屍</a:t>
                      </a:r>
                      <a:endParaRPr b="1" sz="15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路線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規定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與疾屍互動方式</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Calibri"/>
                        <a:buNone/>
                      </a:pPr>
                      <a:r>
                        <a:t/>
                      </a:r>
                      <a:endParaRPr b="1" sz="1500" u="none" cap="none" strike="noStrike">
                        <a:solidFill>
                          <a:schemeClr val="dk1"/>
                        </a:solidFill>
                      </a:endParaRPr>
                    </a:p>
                  </a:txBody>
                  <a:tcPr marT="49375" marB="49375" marR="100800" marL="100800"/>
                </a:tc>
              </a:tr>
              <a:tr h="1399925">
                <a:tc>
                  <a:txBody>
                    <a:bodyPr/>
                    <a:lstStyle/>
                    <a:p>
                      <a:pPr indent="0" lvl="0" marL="0" rtl="0" algn="ctr">
                        <a:spcBef>
                          <a:spcPts val="0"/>
                        </a:spcBef>
                        <a:spcAft>
                          <a:spcPts val="0"/>
                        </a:spcAft>
                        <a:buClr>
                          <a:schemeClr val="dk1"/>
                        </a:buClr>
                        <a:buSzPts val="1500"/>
                        <a:buFont typeface="Arial"/>
                        <a:buNone/>
                      </a:pPr>
                      <a:r>
                        <a:rPr b="1" lang="zh-TW" sz="1500"/>
                        <a:t>疾屍園區/遊戲區</a:t>
                      </a:r>
                      <a:endParaRPr b="1" sz="1500" u="none" cap="none" strike="noStrike"/>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疾屍種類</a:t>
                      </a:r>
                      <a:r>
                        <a:rPr b="1" lang="zh-TW" sz="1500">
                          <a:latin typeface="Arial"/>
                          <a:ea typeface="Arial"/>
                          <a:cs typeface="Arial"/>
                          <a:sym typeface="Arial"/>
                        </a:rPr>
                        <a:t>：普屍、</a:t>
                      </a:r>
                      <a:endParaRPr b="1" sz="15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路線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規定</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與疾屍互動方式</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Calibri"/>
                        <a:buNone/>
                      </a:pPr>
                      <a:r>
                        <a:t/>
                      </a:r>
                      <a:endParaRPr b="0" sz="1500" u="none" cap="none" strike="noStrike">
                        <a:solidFill>
                          <a:schemeClr val="dk1"/>
                        </a:solidFill>
                      </a:endParaRPr>
                    </a:p>
                  </a:txBody>
                  <a:tcPr marT="49375" marB="49375" marR="100800" marL="1008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05831eddc1_0_8"/>
          <p:cNvSpPr txBox="1"/>
          <p:nvPr>
            <p:ph idx="1" type="body"/>
          </p:nvPr>
        </p:nvSpPr>
        <p:spPr>
          <a:xfrm>
            <a:off x="520100" y="420249"/>
            <a:ext cx="6520500" cy="92103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類別說明以及其後設資料欄位設定</a:t>
            </a:r>
            <a:endParaRPr sz="1800"/>
          </a:p>
        </p:txBody>
      </p:sp>
      <p:graphicFrame>
        <p:nvGraphicFramePr>
          <p:cNvPr id="95" name="Google Shape;95;g105831eddc1_0_8"/>
          <p:cNvGraphicFramePr/>
          <p:nvPr/>
        </p:nvGraphicFramePr>
        <p:xfrm>
          <a:off x="520094" y="854209"/>
          <a:ext cx="3000000" cy="3000000"/>
        </p:xfrm>
        <a:graphic>
          <a:graphicData uri="http://schemas.openxmlformats.org/drawingml/2006/table">
            <a:tbl>
              <a:tblPr bandRow="1" firstRow="1">
                <a:noFill/>
                <a:tableStyleId>{36F8C759-5E75-4FE7-8990-3A4F9DE9DD27}</a:tableStyleId>
              </a:tblPr>
              <a:tblGrid>
                <a:gridCol w="2491300"/>
                <a:gridCol w="4029275"/>
              </a:tblGrid>
              <a:tr h="699950">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類別/條目</a:t>
                      </a:r>
                      <a:endParaRPr sz="1700" u="none" cap="none" strike="noStrike">
                        <a:solidFill>
                          <a:schemeClr val="dk1"/>
                        </a:solidFill>
                      </a:endParaRPr>
                    </a:p>
                  </a:txBody>
                  <a:tcPr marT="49375" marB="49375" marR="100800" marL="100800" anchor="ctr"/>
                </a:tc>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後設資料</a:t>
                      </a:r>
                      <a:endParaRPr sz="1700" u="none" cap="none" strike="noStrike">
                        <a:solidFill>
                          <a:schemeClr val="dk1"/>
                        </a:solidFill>
                      </a:endParaRPr>
                    </a:p>
                  </a:txBody>
                  <a:tcPr marT="49375" marB="49375" marR="100800" marL="100800" anchor="ctr"/>
                </a:tc>
              </a:tr>
              <a:tr h="1440350">
                <a:tc>
                  <a:txBody>
                    <a:bodyPr/>
                    <a:lstStyle/>
                    <a:p>
                      <a:pPr indent="0" lvl="0" marL="0" marR="0" rtl="0" algn="ctr">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α疾屍/伏屍</a:t>
                      </a:r>
                      <a:endParaRPr b="1" sz="1500" u="none" cap="none" strike="noStrike">
                        <a:latin typeface="Arial"/>
                        <a:ea typeface="Arial"/>
                        <a:cs typeface="Arial"/>
                        <a:sym typeface="Aria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外貌</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活動園區</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威脅性</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行為</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飲食</a:t>
                      </a:r>
                      <a:endParaRPr b="1" sz="1500" u="none" cap="none" strike="noStrike">
                        <a:latin typeface="Arial"/>
                        <a:ea typeface="Arial"/>
                        <a:cs typeface="Arial"/>
                        <a:sym typeface="Arial"/>
                      </a:endParaRPr>
                    </a:p>
                  </a:txBody>
                  <a:tcPr marT="49375" marB="49375" marR="100800" marL="100800"/>
                </a:tc>
              </a:tr>
              <a:tr h="1440350">
                <a:tc>
                  <a:txBody>
                    <a:bodyPr/>
                    <a:lstStyle/>
                    <a:p>
                      <a:pPr indent="0" lvl="0" marL="0" rtl="0" algn="ctr">
                        <a:spcBef>
                          <a:spcPts val="0"/>
                        </a:spcBef>
                        <a:spcAft>
                          <a:spcPts val="0"/>
                        </a:spcAft>
                        <a:buClr>
                          <a:schemeClr val="dk1"/>
                        </a:buClr>
                        <a:buSzPts val="1400"/>
                        <a:buFont typeface="Arial"/>
                        <a:buNone/>
                      </a:pPr>
                      <a:r>
                        <a:rPr b="1" lang="zh-TW" sz="1500">
                          <a:latin typeface="Arial"/>
                          <a:ea typeface="Arial"/>
                          <a:cs typeface="Arial"/>
                          <a:sym typeface="Arial"/>
                        </a:rPr>
                        <a:t>α疾屍/蒼屍</a:t>
                      </a:r>
                      <a:endParaRPr b="1" sz="1500" u="none" cap="none" strike="noStrike">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外貌</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活動園區</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威脅性</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行為</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飲食</a:t>
                      </a:r>
                      <a:endParaRPr b="1" sz="1500">
                        <a:latin typeface="Arial"/>
                        <a:ea typeface="Arial"/>
                        <a:cs typeface="Arial"/>
                        <a:sym typeface="Arial"/>
                      </a:endParaRPr>
                    </a:p>
                  </a:txBody>
                  <a:tcPr marT="49375" marB="49375" marR="100800" marL="100800"/>
                </a:tc>
              </a:tr>
              <a:tr h="1440350">
                <a:tc>
                  <a:txBody>
                    <a:bodyPr/>
                    <a:lstStyle/>
                    <a:p>
                      <a:pPr indent="0" lvl="0" marL="0" rtl="0" algn="ctr">
                        <a:spcBef>
                          <a:spcPts val="0"/>
                        </a:spcBef>
                        <a:spcAft>
                          <a:spcPts val="0"/>
                        </a:spcAft>
                        <a:buClr>
                          <a:schemeClr val="dk1"/>
                        </a:buClr>
                        <a:buSzPts val="1400"/>
                        <a:buFont typeface="Arial"/>
                        <a:buNone/>
                      </a:pPr>
                      <a:r>
                        <a:rPr b="1" lang="zh-TW" sz="1500">
                          <a:latin typeface="Arial"/>
                          <a:ea typeface="Arial"/>
                          <a:cs typeface="Arial"/>
                          <a:sym typeface="Arial"/>
                        </a:rPr>
                        <a:t>α疾屍/普屍</a:t>
                      </a:r>
                      <a:endParaRPr b="1" sz="1500" u="none" cap="none" strike="noStrike">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外貌</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活動園區</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威脅性</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行為</a:t>
                      </a:r>
                      <a:endParaRPr b="1" sz="1500">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b="1" lang="zh-TW" sz="1500">
                          <a:latin typeface="Arial"/>
                          <a:ea typeface="Arial"/>
                          <a:cs typeface="Arial"/>
                          <a:sym typeface="Arial"/>
                        </a:rPr>
                        <a:t>• 飲食</a:t>
                      </a:r>
                      <a:endParaRPr b="1" sz="1500">
                        <a:latin typeface="Arial"/>
                        <a:ea typeface="Arial"/>
                        <a:cs typeface="Arial"/>
                        <a:sym typeface="Arial"/>
                      </a:endParaRPr>
                    </a:p>
                  </a:txBody>
                  <a:tcPr marT="49375" marB="49375" marR="100800" marL="1008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519709" y="420244"/>
            <a:ext cx="6520500" cy="78795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類別說明以及其後設資料欄位設定</a:t>
            </a:r>
            <a:endParaRPr sz="1800"/>
          </a:p>
        </p:txBody>
      </p:sp>
      <p:graphicFrame>
        <p:nvGraphicFramePr>
          <p:cNvPr id="101" name="Google Shape;101;p4"/>
          <p:cNvGraphicFramePr/>
          <p:nvPr/>
        </p:nvGraphicFramePr>
        <p:xfrm>
          <a:off x="519709" y="854209"/>
          <a:ext cx="3000000" cy="3000000"/>
        </p:xfrm>
        <a:graphic>
          <a:graphicData uri="http://schemas.openxmlformats.org/drawingml/2006/table">
            <a:tbl>
              <a:tblPr bandRow="1" firstRow="1">
                <a:noFill/>
                <a:tableStyleId>{36F8C759-5E75-4FE7-8990-3A4F9DE9DD27}</a:tableStyleId>
              </a:tblPr>
              <a:tblGrid>
                <a:gridCol w="2491700"/>
                <a:gridCol w="4028875"/>
              </a:tblGrid>
              <a:tr h="699950">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類別/條目</a:t>
                      </a:r>
                      <a:endParaRPr sz="1700" u="none" cap="none" strike="noStrike">
                        <a:solidFill>
                          <a:schemeClr val="dk1"/>
                        </a:solidFill>
                      </a:endParaRPr>
                    </a:p>
                  </a:txBody>
                  <a:tcPr marT="49375" marB="49375" marR="100800" marL="100800" anchor="ctr"/>
                </a:tc>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後設資料</a:t>
                      </a:r>
                      <a:endParaRPr sz="1700" u="none" cap="none" strike="noStrike">
                        <a:solidFill>
                          <a:schemeClr val="dk1"/>
                        </a:solidFill>
                      </a:endParaRPr>
                    </a:p>
                  </a:txBody>
                  <a:tcPr marT="49375" marB="49375" marR="100800" marL="100800" anchor="ctr"/>
                </a:tc>
              </a:tr>
              <a:tr h="1103750">
                <a:tc>
                  <a:txBody>
                    <a:bodyPr/>
                    <a:lstStyle/>
                    <a:p>
                      <a:pPr indent="0" lvl="0" marL="0" marR="0" rtl="0" algn="ctr">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β疾屍</a:t>
                      </a:r>
                      <a:r>
                        <a:rPr b="1" lang="zh-TW" sz="1500" u="none" cap="none" strike="noStrike">
                          <a:solidFill>
                            <a:schemeClr val="dk1"/>
                          </a:solidFill>
                        </a:rPr>
                        <a:t>/</a:t>
                      </a:r>
                      <a:r>
                        <a:rPr b="1" lang="zh-TW" sz="1500">
                          <a:latin typeface="Arial"/>
                          <a:ea typeface="Arial"/>
                          <a:cs typeface="Arial"/>
                          <a:sym typeface="Arial"/>
                        </a:rPr>
                        <a:t>奪魂者</a:t>
                      </a:r>
                      <a:endParaRPr b="1" sz="1500" u="none" cap="none" strike="noStrike">
                        <a:solidFill>
                          <a:schemeClr val="dk1"/>
                        </a:solidFill>
                      </a:endParaRPr>
                    </a:p>
                  </a:txBody>
                  <a:tcPr marT="49375" marB="49375" marR="100800" marL="100800" anchor="ctr"/>
                </a:tc>
                <a:tc>
                  <a:txBody>
                    <a:bodyPr/>
                    <a:lstStyle/>
                    <a:p>
                      <a:pPr indent="0" lvl="0" marL="0" marR="0" rtl="0" algn="l">
                        <a:spcBef>
                          <a:spcPts val="0"/>
                        </a:spcBef>
                        <a:spcAft>
                          <a:spcPts val="0"/>
                        </a:spcAft>
                        <a:buNone/>
                      </a:pPr>
                      <a:r>
                        <a:rPr b="1" lang="zh-TW" sz="1500">
                          <a:latin typeface="Arial"/>
                          <a:ea typeface="Arial"/>
                          <a:cs typeface="Arial"/>
                          <a:sym typeface="Arial"/>
                        </a:rPr>
                        <a:t>奪魂者是我們園區最可愛的疾屍之一，它圓滾滾的樣子就像熊貓一樣可愛，平時的它雖然走路有些吃力但它對於吃可是有著別樣的堅持，它只吃自己抓到的食物，看它笨拙的甩腸子的樣子是不是格外可愛啊！不過要小心不要靠它太近喔，不然被它的腸子抓到可不是那麼好受的。</a:t>
                      </a:r>
                      <a:endParaRPr b="1" sz="1500">
                        <a:latin typeface="Arial"/>
                        <a:ea typeface="Arial"/>
                        <a:cs typeface="Arial"/>
                        <a:sym typeface="Arial"/>
                      </a:endParaRPr>
                    </a:p>
                    <a:p>
                      <a:pPr indent="0" lvl="0" marL="0" marR="0" rtl="0" algn="l">
                        <a:spcBef>
                          <a:spcPts val="0"/>
                        </a:spcBef>
                        <a:spcAft>
                          <a:spcPts val="0"/>
                        </a:spcAft>
                        <a:buNone/>
                      </a:pPr>
                      <a:r>
                        <a:t/>
                      </a:r>
                      <a:endParaRPr b="1" sz="1500">
                        <a:latin typeface="Arial"/>
                        <a:ea typeface="Arial"/>
                        <a:cs typeface="Arial"/>
                        <a:sym typeface="Arial"/>
                      </a:endParaRPr>
                    </a:p>
                    <a:p>
                      <a:pPr indent="0" lvl="0" marL="0" marR="0" rtl="0" algn="l">
                        <a:spcBef>
                          <a:spcPts val="0"/>
                        </a:spcBef>
                        <a:spcAft>
                          <a:spcPts val="0"/>
                        </a:spcAft>
                        <a:buNone/>
                      </a:pPr>
                      <a:r>
                        <a:rPr b="1" lang="zh-TW" sz="1500">
                          <a:latin typeface="Arial"/>
                          <a:ea typeface="Arial"/>
                          <a:cs typeface="Arial"/>
                          <a:sym typeface="Arial"/>
                        </a:rPr>
                        <a:t>• </a:t>
                      </a:r>
                      <a:r>
                        <a:rPr b="1" lang="zh-TW" sz="1500" u="none" cap="none" strike="noStrike">
                          <a:latin typeface="Arial"/>
                          <a:ea typeface="Arial"/>
                          <a:cs typeface="Arial"/>
                          <a:sym typeface="Arial"/>
                        </a:rPr>
                        <a:t>外貌</a:t>
                      </a:r>
                      <a:r>
                        <a:rPr b="1" lang="zh-TW" sz="1500">
                          <a:latin typeface="Arial"/>
                          <a:ea typeface="Arial"/>
                          <a:cs typeface="Arial"/>
                          <a:sym typeface="Arial"/>
                        </a:rPr>
                        <a:t>及行為：</a:t>
                      </a:r>
                      <a:r>
                        <a:rPr b="1" lang="zh-TW" sz="1500">
                          <a:latin typeface="Arial"/>
                          <a:ea typeface="Arial"/>
                          <a:cs typeface="Arial"/>
                          <a:sym typeface="Arial"/>
                        </a:rPr>
                        <a:t>身形肥大且下巴脫臼，軀幹部分為敞開狀使體內臟器散落在外，</a:t>
                      </a:r>
                      <a:r>
                        <a:rPr b="1" lang="zh-TW" sz="1500">
                          <a:latin typeface="Arial"/>
                          <a:ea typeface="Arial"/>
                          <a:cs typeface="Arial"/>
                          <a:sym typeface="Arial"/>
                        </a:rPr>
                        <a:t>因中間軀幹部分支撐薄弱行動力不足所以使用臟器來進行捕獵的動作，捕獵前會發出嘶啞聲以宣告該獵物為其所有並警告其他奪魂者的靠近，捕獵時習慣以腸子套索目標的脖子令其窒息。</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活動園區</a:t>
                      </a:r>
                      <a:r>
                        <a:rPr b="1" lang="zh-TW" sz="1500">
                          <a:latin typeface="Arial"/>
                          <a:ea typeface="Arial"/>
                          <a:cs typeface="Arial"/>
                          <a:sym typeface="Arial"/>
                        </a:rPr>
                        <a:t>：</a:t>
                      </a:r>
                      <a:r>
                        <a:rPr b="1" lang="zh-TW" sz="1500">
                          <a:latin typeface="Arial"/>
                          <a:ea typeface="Arial"/>
                          <a:cs typeface="Arial"/>
                          <a:sym typeface="Arial"/>
                        </a:rPr>
                        <a:t>戶外區</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威脅性</a:t>
                      </a:r>
                      <a:r>
                        <a:rPr b="1" lang="zh-TW" sz="1500">
                          <a:latin typeface="Arial"/>
                          <a:ea typeface="Arial"/>
                          <a:cs typeface="Arial"/>
                          <a:sym typeface="Arial"/>
                        </a:rPr>
                        <a:t>：</a:t>
                      </a:r>
                      <a:r>
                        <a:rPr b="1" lang="zh-TW" sz="1500">
                          <a:latin typeface="Arial"/>
                          <a:ea typeface="Arial"/>
                          <a:cs typeface="Arial"/>
                          <a:sym typeface="Arial"/>
                        </a:rPr>
                        <a:t>5/10</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飲食</a:t>
                      </a:r>
                      <a:r>
                        <a:rPr b="1" lang="zh-TW" sz="1500">
                          <a:latin typeface="Arial"/>
                          <a:ea typeface="Arial"/>
                          <a:cs typeface="Arial"/>
                          <a:sym typeface="Arial"/>
                        </a:rPr>
                        <a:t>：</a:t>
                      </a:r>
                      <a:r>
                        <a:rPr b="1" lang="zh-TW" sz="1500">
                          <a:latin typeface="Arial"/>
                          <a:ea typeface="Arial"/>
                          <a:cs typeface="Arial"/>
                          <a:sym typeface="Arial"/>
                        </a:rPr>
                        <a:t>肉類(腐肉為佳(</a:t>
                      </a:r>
                      <a:r>
                        <a:rPr b="1" lang="zh-TW" sz="1500">
                          <a:latin typeface="Arial"/>
                          <a:ea typeface="Arial"/>
                          <a:cs typeface="Arial"/>
                          <a:sym typeface="Arial"/>
                        </a:rPr>
                        <a:t>軟軟的方便吃)</a:t>
                      </a:r>
                      <a:r>
                        <a:rPr b="1" lang="zh-TW" sz="1500">
                          <a:latin typeface="Arial"/>
                          <a:ea typeface="Arial"/>
                          <a:cs typeface="Arial"/>
                          <a:sym typeface="Arial"/>
                        </a:rPr>
                        <a:t>)</a:t>
                      </a:r>
                      <a:endParaRPr b="1" sz="1500" u="none" cap="none" strike="noStrike">
                        <a:latin typeface="Arial"/>
                        <a:ea typeface="Arial"/>
                        <a:cs typeface="Arial"/>
                        <a:sym typeface="Arial"/>
                      </a:endParaRPr>
                    </a:p>
                  </a:txBody>
                  <a:tcPr marT="49375" marB="49375" marR="100800" marL="100800"/>
                </a:tc>
              </a:tr>
              <a:tr h="1399925">
                <a:tc>
                  <a:txBody>
                    <a:bodyPr/>
                    <a:lstStyle/>
                    <a:p>
                      <a:pPr indent="0" lvl="0" marL="0" marR="0" rtl="0" algn="ctr">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β疾屍/</a:t>
                      </a:r>
                      <a:r>
                        <a:rPr b="1" lang="zh-TW" sz="1500">
                          <a:latin typeface="Arial"/>
                          <a:ea typeface="Arial"/>
                          <a:cs typeface="Arial"/>
                          <a:sym typeface="Arial"/>
                        </a:rPr>
                        <a:t>安息者</a:t>
                      </a:r>
                      <a:endParaRPr b="1" sz="1500" u="none" cap="none" strike="noStrike">
                        <a:latin typeface="Arial"/>
                        <a:ea typeface="Arial"/>
                        <a:cs typeface="Arial"/>
                        <a:sym typeface="Aria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a:latin typeface="Arial"/>
                          <a:ea typeface="Arial"/>
                          <a:cs typeface="Arial"/>
                          <a:sym typeface="Arial"/>
                        </a:rPr>
                        <a:t>安息者就像一群酷酷的小男孩，平常都躲在自己的藏身處不出來，不過它們到了晚上就像開party一樣，每個安息者都在戶外區盡情的狂歡，享受著它們的暗夜大餐，看著它們撕裂食物的頭，享受著噴出的腦漿和鮮血是不是特別的療癒啊！</a:t>
                      </a:r>
                      <a:endParaRPr b="1" sz="1500">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t/>
                      </a:r>
                      <a:endParaRPr b="1" sz="1500">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a:t>
                      </a:r>
                      <a:r>
                        <a:rPr b="1" lang="zh-TW" sz="1500">
                          <a:latin typeface="Arial"/>
                          <a:ea typeface="Arial"/>
                          <a:cs typeface="Arial"/>
                          <a:sym typeface="Arial"/>
                        </a:rPr>
                        <a:t>外貌及行為：</a:t>
                      </a:r>
                      <a:r>
                        <a:rPr b="1" lang="zh-TW" sz="1500">
                          <a:latin typeface="Arial"/>
                          <a:ea typeface="Arial"/>
                          <a:cs typeface="Arial"/>
                          <a:sym typeface="Arial"/>
                        </a:rPr>
                        <a:t>身形嬌小成</a:t>
                      </a:r>
                      <a:r>
                        <a:rPr b="1" lang="zh-TW" sz="1500">
                          <a:solidFill>
                            <a:srgbClr val="252525"/>
                          </a:solidFill>
                          <a:latin typeface="Arial"/>
                          <a:ea typeface="Arial"/>
                          <a:cs typeface="Arial"/>
                          <a:sym typeface="Arial"/>
                        </a:rPr>
                        <a:t>佝僂狀</a:t>
                      </a:r>
                      <a:r>
                        <a:rPr b="1" lang="zh-TW" sz="1500">
                          <a:latin typeface="Arial"/>
                          <a:ea typeface="Arial"/>
                          <a:cs typeface="Arial"/>
                          <a:sym typeface="Arial"/>
                        </a:rPr>
                        <a:t>，渾身遍布濃密體毛且皮膚</a:t>
                      </a:r>
                      <a:r>
                        <a:rPr b="1" lang="zh-TW" sz="1500">
                          <a:solidFill>
                            <a:srgbClr val="111111"/>
                          </a:solidFill>
                          <a:highlight>
                            <a:srgbClr val="FFFFFF"/>
                          </a:highlight>
                          <a:latin typeface="Arial"/>
                          <a:ea typeface="Arial"/>
                          <a:cs typeface="Arial"/>
                          <a:sym typeface="Arial"/>
                        </a:rPr>
                        <a:t>漆黑</a:t>
                      </a:r>
                      <a:r>
                        <a:rPr b="1" lang="zh-TW" sz="1500">
                          <a:solidFill>
                            <a:srgbClr val="111111"/>
                          </a:solidFill>
                          <a:highlight>
                            <a:srgbClr val="FFFFFF"/>
                          </a:highlight>
                          <a:latin typeface="Arial"/>
                          <a:ea typeface="Arial"/>
                          <a:cs typeface="Arial"/>
                          <a:sym typeface="Arial"/>
                        </a:rPr>
                        <a:t>以利隱藏</a:t>
                      </a:r>
                      <a:r>
                        <a:rPr b="1" lang="zh-TW" sz="1500">
                          <a:solidFill>
                            <a:srgbClr val="111111"/>
                          </a:solidFill>
                          <a:highlight>
                            <a:srgbClr val="FFFFFF"/>
                          </a:highlight>
                          <a:latin typeface="Arial"/>
                          <a:ea typeface="Arial"/>
                          <a:cs typeface="Arial"/>
                          <a:sym typeface="Arial"/>
                        </a:rPr>
                        <a:t>，</a:t>
                      </a:r>
                      <a:r>
                        <a:rPr b="1" lang="zh-TW" sz="1500">
                          <a:latin typeface="Arial"/>
                          <a:ea typeface="Arial"/>
                          <a:cs typeface="Arial"/>
                          <a:sym typeface="Arial"/>
                        </a:rPr>
                        <a:t>白天時躲在陰影處伺機而動，等待獵物經過一擊斃命，夜晚時行動力旺盛會四處遊獵，捕獵方式為跳至目標頭上並將其上下顎撕開。</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活動園區</a:t>
                      </a:r>
                      <a:r>
                        <a:rPr b="1" lang="zh-TW" sz="1500">
                          <a:latin typeface="Arial"/>
                          <a:ea typeface="Arial"/>
                          <a:cs typeface="Arial"/>
                          <a:sym typeface="Arial"/>
                        </a:rPr>
                        <a:t>：</a:t>
                      </a:r>
                      <a:r>
                        <a:rPr b="1" lang="zh-TW" sz="1500">
                          <a:latin typeface="Arial"/>
                          <a:ea typeface="Arial"/>
                          <a:cs typeface="Arial"/>
                          <a:sym typeface="Arial"/>
                        </a:rPr>
                        <a:t>戶外區</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威脅性</a:t>
                      </a:r>
                      <a:r>
                        <a:rPr b="1" lang="zh-TW" sz="1500">
                          <a:latin typeface="Arial"/>
                          <a:ea typeface="Arial"/>
                          <a:cs typeface="Arial"/>
                          <a:sym typeface="Arial"/>
                        </a:rPr>
                        <a:t>：</a:t>
                      </a:r>
                      <a:r>
                        <a:rPr b="1" lang="zh-TW" sz="1500">
                          <a:latin typeface="Arial"/>
                          <a:ea typeface="Arial"/>
                          <a:cs typeface="Arial"/>
                          <a:sym typeface="Arial"/>
                        </a:rPr>
                        <a:t>6/10</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飲食</a:t>
                      </a:r>
                      <a:r>
                        <a:rPr b="1" lang="zh-TW" sz="1500">
                          <a:latin typeface="Arial"/>
                          <a:ea typeface="Arial"/>
                          <a:cs typeface="Arial"/>
                          <a:sym typeface="Arial"/>
                        </a:rPr>
                        <a:t>：</a:t>
                      </a:r>
                      <a:r>
                        <a:rPr b="1" lang="zh-TW" sz="1500">
                          <a:latin typeface="Arial"/>
                          <a:ea typeface="Arial"/>
                          <a:cs typeface="Arial"/>
                          <a:sym typeface="Arial"/>
                        </a:rPr>
                        <a:t>腦袋、內臟(</a:t>
                      </a:r>
                      <a:r>
                        <a:rPr b="1" lang="zh-TW" sz="1500">
                          <a:latin typeface="Arial"/>
                          <a:ea typeface="Arial"/>
                          <a:cs typeface="Arial"/>
                          <a:sym typeface="Arial"/>
                        </a:rPr>
                        <a:t>果凍最好吃了！)</a:t>
                      </a:r>
                      <a:endParaRPr b="1" sz="1500" u="none" cap="none" strike="noStrike">
                        <a:solidFill>
                          <a:schemeClr val="dk1"/>
                        </a:solidFill>
                      </a:endParaRPr>
                    </a:p>
                  </a:txBody>
                  <a:tcPr marT="49375" marB="49375" marR="100800" marL="100800"/>
                </a:tc>
              </a:tr>
              <a:tr h="1399925">
                <a:tc>
                  <a:txBody>
                    <a:bodyPr/>
                    <a:lstStyle/>
                    <a:p>
                      <a:pPr indent="0" lvl="0" marL="0" marR="0" rtl="0" algn="ctr">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β疾屍</a:t>
                      </a:r>
                      <a:r>
                        <a:rPr b="1" lang="zh-TW" sz="1500">
                          <a:latin typeface="Arial"/>
                          <a:ea typeface="Arial"/>
                          <a:cs typeface="Arial"/>
                          <a:sym typeface="Arial"/>
                        </a:rPr>
                        <a:t>/送葬者</a:t>
                      </a:r>
                      <a:endParaRPr b="1" sz="1500" u="none" cap="none" strike="noStrike">
                        <a:latin typeface="Arial"/>
                        <a:ea typeface="Arial"/>
                        <a:cs typeface="Arial"/>
                        <a:sym typeface="Arial"/>
                      </a:endParaRPr>
                    </a:p>
                  </a:txBody>
                  <a:tcPr marT="49375" marB="49375" marR="100800" marL="100800" anchor="ctr"/>
                </a:tc>
                <a:tc>
                  <a:txBody>
                    <a:bodyPr/>
                    <a:lstStyle/>
                    <a:p>
                      <a:pPr indent="0" lvl="0" marL="0" marR="0" rtl="0" algn="l">
                        <a:spcBef>
                          <a:spcPts val="0"/>
                        </a:spcBef>
                        <a:spcAft>
                          <a:spcPts val="0"/>
                        </a:spcAft>
                        <a:buClr>
                          <a:schemeClr val="dk1"/>
                        </a:buClr>
                        <a:buSzPts val="1500"/>
                        <a:buFont typeface="Arial"/>
                        <a:buNone/>
                      </a:pPr>
                      <a:r>
                        <a:rPr b="1" lang="zh-TW" sz="1500">
                          <a:latin typeface="Arial"/>
                          <a:ea typeface="Arial"/>
                          <a:cs typeface="Arial"/>
                          <a:sym typeface="Arial"/>
                        </a:rPr>
                        <a:t>送葬者是我們園區最需要被照顧的小可愛，平時的它喜歡與植物為伍，喜歡假扮成樹，喜歡靜止不動的一切，也因為如此所以它的朋友很少，不過如果有玩具(活物)跑進它的生活範圍時它便會和牠做朋友，通常牠們都很願意留下來和小可愛們一起玩，或許你也可以和它做朋友喔！</a:t>
                      </a:r>
                      <a:endParaRPr b="1" sz="1500">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t/>
                      </a:r>
                      <a:endParaRPr b="1" sz="1500">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a:t>
                      </a:r>
                      <a:r>
                        <a:rPr b="1" lang="zh-TW" sz="1500">
                          <a:latin typeface="Arial"/>
                          <a:ea typeface="Arial"/>
                          <a:cs typeface="Arial"/>
                          <a:sym typeface="Arial"/>
                        </a:rPr>
                        <a:t>外貌及行為：</a:t>
                      </a:r>
                      <a:r>
                        <a:rPr b="1" lang="zh-TW" sz="1500">
                          <a:latin typeface="Arial"/>
                          <a:ea typeface="Arial"/>
                          <a:cs typeface="Arial"/>
                          <a:sym typeface="Arial"/>
                        </a:rPr>
                        <a:t>身形瘦長，手掌壓縮成錐狀，</a:t>
                      </a:r>
                      <a:r>
                        <a:rPr b="1" lang="zh-TW" sz="1500">
                          <a:latin typeface="Arial"/>
                          <a:ea typeface="Arial"/>
                          <a:cs typeface="Arial"/>
                          <a:sym typeface="Arial"/>
                        </a:rPr>
                        <a:t>缺乏面部構造但可利用聽覺來發現獵物，平時喜歡假裝成樹，一旦發現獵物(玩具)便會以一種扭曲怪異的方式衝向獵物(玩具)並以錐狀的手掌刺穿目標的心臟，看著生命逐漸失去活動能力是它最大的樂趣。</a:t>
                      </a:r>
                      <a:endParaRPr b="1" sz="1500">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活動園區</a:t>
                      </a:r>
                      <a:r>
                        <a:rPr b="1" lang="zh-TW" sz="1500">
                          <a:latin typeface="Arial"/>
                          <a:ea typeface="Arial"/>
                          <a:cs typeface="Arial"/>
                          <a:sym typeface="Arial"/>
                        </a:rPr>
                        <a:t>：</a:t>
                      </a:r>
                      <a:r>
                        <a:rPr b="1" lang="zh-TW" sz="1500">
                          <a:latin typeface="Arial"/>
                          <a:ea typeface="Arial"/>
                          <a:cs typeface="Arial"/>
                          <a:sym typeface="Arial"/>
                        </a:rPr>
                        <a:t>戶外區</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威脅性</a:t>
                      </a:r>
                      <a:r>
                        <a:rPr b="1" lang="zh-TW" sz="1500">
                          <a:latin typeface="Arial"/>
                          <a:ea typeface="Arial"/>
                          <a:cs typeface="Arial"/>
                          <a:sym typeface="Arial"/>
                        </a:rPr>
                        <a:t>：</a:t>
                      </a:r>
                      <a:r>
                        <a:rPr b="1" lang="zh-TW" sz="1500">
                          <a:latin typeface="Arial"/>
                          <a:ea typeface="Arial"/>
                          <a:cs typeface="Arial"/>
                          <a:sym typeface="Arial"/>
                        </a:rPr>
                        <a:t>7/10</a:t>
                      </a:r>
                      <a:endParaRPr b="1" sz="1500" u="none" cap="none" strike="noStrike">
                        <a:latin typeface="Arial"/>
                        <a:ea typeface="Arial"/>
                        <a:cs typeface="Arial"/>
                        <a:sym typeface="Arial"/>
                      </a:endParaRPr>
                    </a:p>
                    <a:p>
                      <a:pPr indent="0" lvl="0" marL="0" marR="0" rtl="0" algn="l">
                        <a:spcBef>
                          <a:spcPts val="0"/>
                        </a:spcBef>
                        <a:spcAft>
                          <a:spcPts val="0"/>
                        </a:spcAft>
                        <a:buClr>
                          <a:schemeClr val="dk1"/>
                        </a:buClr>
                        <a:buSzPts val="1500"/>
                        <a:buFont typeface="Arial"/>
                        <a:buNone/>
                      </a:pPr>
                      <a:r>
                        <a:rPr b="1" lang="zh-TW" sz="1500" u="none" cap="none" strike="noStrike">
                          <a:latin typeface="Arial"/>
                          <a:ea typeface="Arial"/>
                          <a:cs typeface="Arial"/>
                          <a:sym typeface="Arial"/>
                        </a:rPr>
                        <a:t>• 飲食</a:t>
                      </a:r>
                      <a:r>
                        <a:rPr b="1" lang="zh-TW" sz="1500">
                          <a:latin typeface="Arial"/>
                          <a:ea typeface="Arial"/>
                          <a:cs typeface="Arial"/>
                          <a:sym typeface="Arial"/>
                        </a:rPr>
                        <a:t>：普通草本植物、血水(就像飲料一樣！)</a:t>
                      </a:r>
                      <a:endParaRPr b="0" sz="1500" u="none" cap="none" strike="noStrike">
                        <a:solidFill>
                          <a:schemeClr val="dk1"/>
                        </a:solidFill>
                      </a:endParaRPr>
                    </a:p>
                  </a:txBody>
                  <a:tcPr marT="49375" marB="49375" marR="100800" marL="1008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05831eddc1_1_3"/>
          <p:cNvSpPr txBox="1"/>
          <p:nvPr>
            <p:ph idx="1" type="body"/>
          </p:nvPr>
        </p:nvSpPr>
        <p:spPr>
          <a:xfrm>
            <a:off x="520094" y="420244"/>
            <a:ext cx="6520500" cy="7879500"/>
          </a:xfrm>
          <a:prstGeom prst="rect">
            <a:avLst/>
          </a:prstGeom>
          <a:noFill/>
          <a:ln>
            <a:noFill/>
          </a:ln>
        </p:spPr>
        <p:txBody>
          <a:bodyPr anchorCtr="0" anchor="t" bIns="50025" lIns="100100" spcFirstLastPara="1" rIns="100100" wrap="square" tIns="50025">
            <a:normAutofit/>
          </a:bodyPr>
          <a:lstStyle/>
          <a:p>
            <a:pPr indent="-190500" lvl="0" marL="190500" rtl="0" algn="l">
              <a:lnSpc>
                <a:spcPct val="90000"/>
              </a:lnSpc>
              <a:spcBef>
                <a:spcPts val="0"/>
              </a:spcBef>
              <a:spcAft>
                <a:spcPts val="0"/>
              </a:spcAft>
              <a:buClr>
                <a:schemeClr val="dk1"/>
              </a:buClr>
              <a:buSzPts val="1800"/>
              <a:buChar char="•"/>
            </a:pPr>
            <a:r>
              <a:rPr lang="zh-TW" sz="1800"/>
              <a:t>類別說明以及其後設資料欄位設定</a:t>
            </a:r>
            <a:endParaRPr sz="1800"/>
          </a:p>
        </p:txBody>
      </p:sp>
      <p:graphicFrame>
        <p:nvGraphicFramePr>
          <p:cNvPr id="107" name="Google Shape;107;g105831eddc1_1_3"/>
          <p:cNvGraphicFramePr/>
          <p:nvPr/>
        </p:nvGraphicFramePr>
        <p:xfrm>
          <a:off x="520094" y="854209"/>
          <a:ext cx="3000000" cy="3000000"/>
        </p:xfrm>
        <a:graphic>
          <a:graphicData uri="http://schemas.openxmlformats.org/drawingml/2006/table">
            <a:tbl>
              <a:tblPr bandRow="1" firstRow="1">
                <a:noFill/>
                <a:tableStyleId>{36F8C759-5E75-4FE7-8990-3A4F9DE9DD27}</a:tableStyleId>
              </a:tblPr>
              <a:tblGrid>
                <a:gridCol w="2491300"/>
                <a:gridCol w="4029275"/>
              </a:tblGrid>
              <a:tr h="699950">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類別/條目</a:t>
                      </a:r>
                      <a:endParaRPr sz="1700" u="none" cap="none" strike="noStrike">
                        <a:solidFill>
                          <a:schemeClr val="dk1"/>
                        </a:solidFill>
                      </a:endParaRPr>
                    </a:p>
                  </a:txBody>
                  <a:tcPr marT="49375" marB="49375" marR="100800" marL="100800" anchor="ctr"/>
                </a:tc>
                <a:tc>
                  <a:txBody>
                    <a:bodyPr/>
                    <a:lstStyle/>
                    <a:p>
                      <a:pPr indent="0" lvl="0" marL="0" marR="0" rtl="0" algn="ctr">
                        <a:spcBef>
                          <a:spcPts val="0"/>
                        </a:spcBef>
                        <a:spcAft>
                          <a:spcPts val="0"/>
                        </a:spcAft>
                        <a:buClr>
                          <a:schemeClr val="dk1"/>
                        </a:buClr>
                        <a:buSzPts val="1700"/>
                        <a:buFont typeface="Calibri"/>
                        <a:buNone/>
                      </a:pPr>
                      <a:r>
                        <a:rPr lang="zh-TW" sz="1700" u="none" cap="none" strike="noStrike">
                          <a:solidFill>
                            <a:schemeClr val="dk1"/>
                          </a:solidFill>
                        </a:rPr>
                        <a:t>後設資料</a:t>
                      </a:r>
                      <a:endParaRPr sz="1700" u="none" cap="none" strike="noStrike">
                        <a:solidFill>
                          <a:schemeClr val="dk1"/>
                        </a:solidFill>
                      </a:endParaRPr>
                    </a:p>
                  </a:txBody>
                  <a:tcPr marT="49375" marB="49375" marR="100800" marL="100800" anchor="ctr"/>
                </a:tc>
              </a:tr>
              <a:tr h="1103750">
                <a:tc>
                  <a:txBody>
                    <a:bodyPr/>
                    <a:lstStyle/>
                    <a:p>
                      <a:pPr indent="0" lvl="0" marL="0" rtl="0" algn="ctr">
                        <a:spcBef>
                          <a:spcPts val="0"/>
                        </a:spcBef>
                        <a:spcAft>
                          <a:spcPts val="0"/>
                        </a:spcAft>
                        <a:buClr>
                          <a:schemeClr val="dk1"/>
                        </a:buClr>
                        <a:buSzPts val="1200"/>
                        <a:buFont typeface="Arial"/>
                        <a:buNone/>
                      </a:pPr>
                      <a:r>
                        <a:rPr b="1" lang="zh-TW" sz="1500">
                          <a:latin typeface="Arial"/>
                          <a:ea typeface="Arial"/>
                          <a:cs typeface="Arial"/>
                          <a:sym typeface="Arial"/>
                        </a:rPr>
                        <a:t>γ疾屍/古使魔</a:t>
                      </a:r>
                      <a:endParaRPr b="1" sz="1500" u="none" cap="none" strike="noStrike">
                        <a:solidFill>
                          <a:schemeClr val="dk1"/>
                        </a:solidFill>
                      </a:endParaRPr>
                    </a:p>
                  </a:txBody>
                  <a:tcPr marT="49375" marB="49375" marR="100800" marL="100800" anchor="ctr"/>
                </a:tc>
                <a:tc>
                  <a:txBody>
                    <a:bodyPr/>
                    <a:lstStyle/>
                    <a:p>
                      <a:pPr indent="0" lvl="0" marL="0" rtl="0" algn="l">
                        <a:spcBef>
                          <a:spcPts val="0"/>
                        </a:spcBef>
                        <a:spcAft>
                          <a:spcPts val="0"/>
                        </a:spcAft>
                        <a:buClr>
                          <a:schemeClr val="dk1"/>
                        </a:buClr>
                        <a:buSzPts val="1200"/>
                        <a:buFont typeface="Arial"/>
                        <a:buNone/>
                      </a:pPr>
                      <a:r>
                        <a:rPr b="1" lang="zh-TW" sz="1500">
                          <a:latin typeface="Arial"/>
                          <a:ea typeface="Arial"/>
                          <a:cs typeface="Arial"/>
                          <a:sym typeface="Arial"/>
                        </a:rPr>
                        <a:t>• 外貌：光頭，眼睛極小</a:t>
                      </a:r>
                      <a:endParaRPr b="1" sz="150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1" lang="zh-TW" sz="1500">
                          <a:latin typeface="Arial"/>
                          <a:ea typeface="Arial"/>
                          <a:cs typeface="Arial"/>
                          <a:sym typeface="Arial"/>
                        </a:rPr>
                        <a:t>• 活動園區：室內館</a:t>
                      </a:r>
                      <a:endParaRPr b="1" sz="150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1" lang="zh-TW" sz="1500">
                          <a:latin typeface="Arial"/>
                          <a:ea typeface="Arial"/>
                          <a:cs typeface="Arial"/>
                          <a:sym typeface="Arial"/>
                        </a:rPr>
                        <a:t>• 威脅性：8/10</a:t>
                      </a:r>
                      <a:endParaRPr b="1" sz="150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1" lang="zh-TW" sz="1500">
                          <a:latin typeface="Arial"/>
                          <a:ea typeface="Arial"/>
                          <a:cs typeface="Arial"/>
                          <a:sym typeface="Arial"/>
                        </a:rPr>
                        <a:t>• 行為</a:t>
                      </a:r>
                      <a:endParaRPr b="1" sz="1500">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1" lang="zh-TW" sz="1500">
                          <a:latin typeface="Arial"/>
                          <a:ea typeface="Arial"/>
                          <a:cs typeface="Arial"/>
                          <a:sym typeface="Arial"/>
                        </a:rPr>
                        <a:t>• 飲食</a:t>
                      </a:r>
                      <a:endParaRPr b="1" sz="1500">
                        <a:latin typeface="Arial"/>
                        <a:ea typeface="Arial"/>
                        <a:cs typeface="Arial"/>
                        <a:sym typeface="Arial"/>
                      </a:endParaRPr>
                    </a:p>
                  </a:txBody>
                  <a:tcPr marT="49375" marB="49375" marR="100800" marL="100800"/>
                </a:tc>
              </a:tr>
              <a:tr h="1399925">
                <a:tc>
                  <a:txBody>
                    <a:bodyPr/>
                    <a:lstStyle/>
                    <a:p>
                      <a:pPr indent="0" lvl="0" marL="0" rtl="0" algn="ctr">
                        <a:spcBef>
                          <a:spcPts val="0"/>
                        </a:spcBef>
                        <a:spcAft>
                          <a:spcPts val="0"/>
                        </a:spcAft>
                        <a:buClr>
                          <a:schemeClr val="dk1"/>
                        </a:buClr>
                        <a:buSzPts val="1500"/>
                        <a:buFont typeface="Arial"/>
                        <a:buNone/>
                      </a:pPr>
                      <a:r>
                        <a:rPr b="1" lang="zh-TW" sz="1500">
                          <a:latin typeface="Arial"/>
                          <a:ea typeface="Arial"/>
                          <a:cs typeface="Arial"/>
                          <a:sym typeface="Arial"/>
                        </a:rPr>
                        <a:t>γ疾屍/厲使魔</a:t>
                      </a:r>
                      <a:endParaRPr b="1" sz="1500" u="none" cap="none" strike="noStrike">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外貌</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活動園區</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威脅性：9/10</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行為</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飲食</a:t>
                      </a:r>
                      <a:endParaRPr b="1" sz="1500">
                        <a:latin typeface="Arial"/>
                        <a:ea typeface="Arial"/>
                        <a:cs typeface="Arial"/>
                        <a:sym typeface="Arial"/>
                      </a:endParaRPr>
                    </a:p>
                  </a:txBody>
                  <a:tcPr marT="49375" marB="49375" marR="100800" marL="100800"/>
                </a:tc>
              </a:tr>
              <a:tr h="1399925">
                <a:tc>
                  <a:txBody>
                    <a:bodyPr/>
                    <a:lstStyle/>
                    <a:p>
                      <a:pPr indent="0" lvl="0" marL="0" rtl="0" algn="ctr">
                        <a:spcBef>
                          <a:spcPts val="0"/>
                        </a:spcBef>
                        <a:spcAft>
                          <a:spcPts val="0"/>
                        </a:spcAft>
                        <a:buClr>
                          <a:schemeClr val="dk1"/>
                        </a:buClr>
                        <a:buSzPts val="1500"/>
                        <a:buFont typeface="Arial"/>
                        <a:buNone/>
                      </a:pPr>
                      <a:r>
                        <a:rPr b="1" lang="zh-TW" sz="1500">
                          <a:latin typeface="Arial"/>
                          <a:ea typeface="Arial"/>
                          <a:cs typeface="Arial"/>
                          <a:sym typeface="Arial"/>
                        </a:rPr>
                        <a:t>γ疾屍/斷使魔</a:t>
                      </a:r>
                      <a:endParaRPr b="1" sz="1500" u="none" cap="none" strike="noStrike">
                        <a:latin typeface="Arial"/>
                        <a:ea typeface="Arial"/>
                        <a:cs typeface="Arial"/>
                        <a:sym typeface="Arial"/>
                      </a:endParaRPr>
                    </a:p>
                  </a:txBody>
                  <a:tcPr marT="49375" marB="49375" marR="100800" marL="100800" anchor="ctr"/>
                </a:tc>
                <a:tc>
                  <a:txBody>
                    <a:bodyPr/>
                    <a:lstStyle/>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外貌</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活動園區</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威脅性：10/10</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行為</a:t>
                      </a:r>
                      <a:endParaRPr b="1" sz="1500">
                        <a:latin typeface="Arial"/>
                        <a:ea typeface="Arial"/>
                        <a:cs typeface="Arial"/>
                        <a:sym typeface="Arial"/>
                      </a:endParaRPr>
                    </a:p>
                    <a:p>
                      <a:pPr indent="0" lvl="0" marL="0" rtl="0" algn="l">
                        <a:spcBef>
                          <a:spcPts val="0"/>
                        </a:spcBef>
                        <a:spcAft>
                          <a:spcPts val="0"/>
                        </a:spcAft>
                        <a:buClr>
                          <a:schemeClr val="dk1"/>
                        </a:buClr>
                        <a:buSzPts val="1500"/>
                        <a:buFont typeface="Arial"/>
                        <a:buNone/>
                      </a:pPr>
                      <a:r>
                        <a:rPr b="1" lang="zh-TW" sz="1500">
                          <a:latin typeface="Arial"/>
                          <a:ea typeface="Arial"/>
                          <a:cs typeface="Arial"/>
                          <a:sym typeface="Arial"/>
                        </a:rPr>
                        <a:t>• 飲食</a:t>
                      </a:r>
                      <a:endParaRPr b="1" sz="1500">
                        <a:latin typeface="Arial"/>
                        <a:ea typeface="Arial"/>
                        <a:cs typeface="Arial"/>
                        <a:sym typeface="Arial"/>
                      </a:endParaRPr>
                    </a:p>
                  </a:txBody>
                  <a:tcPr marT="49375" marB="49375" marR="100800" marL="1008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2021-12-13T15:50:00Z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